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61.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6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59.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56.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57.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58.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9" r:id="rId5"/>
    <p:sldMasterId id="2147483710" r:id="rId6"/>
  </p:sldMasterIdLst>
  <p:notesMasterIdLst>
    <p:notesMasterId r:id="rId7"/>
  </p:notesMasterIdLst>
  <p:sldIdLst>
    <p:sldId id="256" r:id="rId8"/>
    <p:sldId id="257" r:id="rId9"/>
    <p:sldId id="258" r:id="rId10"/>
    <p:sldId id="259" r:id="rId11"/>
    <p:sldId id="260" r:id="rId12"/>
    <p:sldId id="261" r:id="rId13"/>
    <p:sldId id="262" r:id="rId14"/>
    <p:sldId id="263" r:id="rId15"/>
  </p:sldIdLst>
  <p:sldSz cy="10800000" cx="7560000"/>
  <p:notesSz cx="6858000" cy="9144000"/>
  <p:embeddedFontLst>
    <p:embeddedFont>
      <p:font typeface="Montserrat"/>
      <p:regular r:id="rId16"/>
      <p:bold r:id="rId17"/>
      <p:italic r:id="rId18"/>
      <p:boldItalic r:id="rId19"/>
    </p:embeddedFont>
    <p:embeddedFont>
      <p:font typeface="Montserrat Black"/>
      <p:bold r:id="rId20"/>
      <p:boldItalic r:id="rId21"/>
    </p:embeddedFont>
    <p:embeddedFont>
      <p:font typeface="Montserrat Medium"/>
      <p:regular r:id="rId22"/>
      <p:bold r:id="rId23"/>
      <p:italic r:id="rId24"/>
      <p:boldItalic r:id="rId25"/>
    </p:embeddedFont>
    <p:embeddedFont>
      <p:font typeface="Montserrat Light"/>
      <p:regular r:id="rId26"/>
      <p:bold r:id="rId27"/>
      <p:italic r:id="rId28"/>
      <p:boldItalic r:id="rId29"/>
    </p:embeddedFont>
    <p:embeddedFont>
      <p:font typeface="Lato Black"/>
      <p:bold r:id="rId30"/>
      <p:boldItalic r:id="rId31"/>
    </p:embeddedFont>
    <p:embeddedFont>
      <p:font typeface="Quattrocento Sans"/>
      <p:regular r:id="rId32"/>
      <p:bold r:id="rId33"/>
      <p:italic r:id="rId34"/>
      <p:boldItalic r:id="rId35"/>
    </p:embeddedFont>
    <p:embeddedFont>
      <p:font typeface="Helvetica Neue"/>
      <p:regular r:id="rId36"/>
      <p:bold r:id="rId37"/>
      <p:italic r:id="rId38"/>
      <p:boldItalic r:id="rId39"/>
    </p:embeddedFont>
    <p:embeddedFont>
      <p:font typeface="Montserrat Thin"/>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799">
          <p15:clr>
            <a:srgbClr val="747775"/>
          </p15:clr>
        </p15:guide>
        <p15:guide id="2" pos="665">
          <p15:clr>
            <a:srgbClr val="747775"/>
          </p15:clr>
        </p15:guide>
        <p15:guide id="3" orient="horz" pos="584">
          <p15:clr>
            <a:srgbClr val="747775"/>
          </p15:clr>
        </p15:guide>
        <p15:guide id="4" orient="horz" pos="514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641D0F6-6E06-4D6A-A46A-022283A1DD87}">
  <a:tblStyle styleId="{4641D0F6-6E06-4D6A-A46A-022283A1DD87}" styleName="Table_0">
    <a:wholeTbl>
      <a:tcTxStyle b="off" i="off">
        <a:font>
          <a:latin typeface="Arial"/>
          <a:ea typeface="Arial"/>
          <a:cs typeface="Arial"/>
        </a:font>
        <a:srgbClr val="232323"/>
      </a:tcTxStyle>
      <a:tcStyle>
        <a:tcBdr>
          <a:left>
            <a:ln cap="flat" cmpd="sng" w="12700">
              <a:solidFill>
                <a:srgbClr val="232323"/>
              </a:solidFill>
              <a:prstDash val="solid"/>
              <a:round/>
              <a:headEnd len="sm" w="sm" type="none"/>
              <a:tailEnd len="sm" w="sm" type="none"/>
            </a:ln>
          </a:left>
          <a:right>
            <a:ln cap="flat" cmpd="sng" w="12700">
              <a:solidFill>
                <a:srgbClr val="232323"/>
              </a:solidFill>
              <a:prstDash val="solid"/>
              <a:round/>
              <a:headEnd len="sm" w="sm" type="none"/>
              <a:tailEnd len="sm" w="sm" type="none"/>
            </a:ln>
          </a:right>
          <a:top>
            <a:ln cap="flat" cmpd="sng" w="12700">
              <a:solidFill>
                <a:srgbClr val="232323"/>
              </a:solidFill>
              <a:prstDash val="solid"/>
              <a:round/>
              <a:headEnd len="sm" w="sm" type="none"/>
              <a:tailEnd len="sm" w="sm" type="none"/>
            </a:ln>
          </a:top>
          <a:bottom>
            <a:ln cap="flat" cmpd="sng" w="12700">
              <a:solidFill>
                <a:srgbClr val="232323"/>
              </a:solidFill>
              <a:prstDash val="solid"/>
              <a:round/>
              <a:headEnd len="sm" w="sm" type="none"/>
              <a:tailEnd len="sm" w="sm" type="none"/>
            </a:ln>
          </a:bottom>
          <a:insideH>
            <a:ln cap="flat" cmpd="sng" w="12700">
              <a:solidFill>
                <a:srgbClr val="232323"/>
              </a:solidFill>
              <a:prstDash val="solid"/>
              <a:round/>
              <a:headEnd len="sm" w="sm" type="none"/>
              <a:tailEnd len="sm" w="sm" type="none"/>
            </a:ln>
          </a:insideH>
          <a:insideV>
            <a:ln cap="flat" cmpd="sng" w="12700">
              <a:solidFill>
                <a:srgbClr val="232323"/>
              </a:solidFill>
              <a:prstDash val="solid"/>
              <a:round/>
              <a:headEnd len="sm" w="sm" type="none"/>
              <a:tailEnd len="sm" w="sm" type="none"/>
            </a:ln>
          </a:insideV>
        </a:tcBdr>
        <a:fill>
          <a:solidFill>
            <a:srgbClr val="FFFFFF">
              <a:alpha val="0"/>
            </a:srgbClr>
          </a:solidFill>
        </a:fill>
      </a:tcStyle>
    </a:wholeTbl>
    <a:band1H>
      <a:tcTxStyle b="off" i="off"/>
    </a:band1H>
    <a:band2H>
      <a:tcTxStyle b="off" i="off"/>
      <a:tcStyle>
        <a:fill>
          <a:solidFill>
            <a:srgbClr val="C5C7C9">
              <a:alpha val="29409"/>
            </a:srgbClr>
          </a:solidFill>
        </a:fill>
      </a:tcStyle>
    </a:band2H>
    <a:band1V>
      <a:tcTxStyle b="off" i="off"/>
    </a:band1V>
    <a:band2V>
      <a:tcTxStyle b="off" i="off"/>
    </a:band2V>
    <a:lastCol>
      <a:tcTxStyle b="off" i="off"/>
    </a:lastCol>
    <a:firstCol>
      <a:tcTxStyle b="off" i="off">
        <a:font>
          <a:latin typeface="Arial"/>
          <a:ea typeface="Arial"/>
          <a:cs typeface="Arial"/>
        </a:font>
        <a:srgbClr val="232323"/>
      </a:tcTxStyle>
      <a:tcStyle>
        <a:tcBdr>
          <a:left>
            <a:ln cap="flat" cmpd="sng" w="28575">
              <a:solidFill>
                <a:srgbClr val="232323"/>
              </a:solidFill>
              <a:prstDash val="solid"/>
              <a:round/>
              <a:headEnd len="sm" w="sm" type="none"/>
              <a:tailEnd len="sm" w="sm" type="none"/>
            </a:ln>
          </a:left>
          <a:right>
            <a:ln cap="flat" cmpd="sng" w="12700">
              <a:solidFill>
                <a:srgbClr val="232323"/>
              </a:solidFill>
              <a:prstDash val="solid"/>
              <a:round/>
              <a:headEnd len="sm" w="sm" type="none"/>
              <a:tailEnd len="sm" w="sm" type="none"/>
            </a:ln>
          </a:right>
          <a:top>
            <a:ln cap="flat" cmpd="sng" w="12700">
              <a:solidFill>
                <a:srgbClr val="232323"/>
              </a:solidFill>
              <a:prstDash val="solid"/>
              <a:round/>
              <a:headEnd len="sm" w="sm" type="none"/>
              <a:tailEnd len="sm" w="sm" type="none"/>
            </a:ln>
          </a:top>
          <a:bottom>
            <a:ln cap="flat" cmpd="sng" w="12700">
              <a:solidFill>
                <a:srgbClr val="232323"/>
              </a:solidFill>
              <a:prstDash val="solid"/>
              <a:round/>
              <a:headEnd len="sm" w="sm" type="none"/>
              <a:tailEnd len="sm" w="sm" type="none"/>
            </a:ln>
          </a:bottom>
          <a:insideH>
            <a:ln cap="flat" cmpd="sng" w="12700">
              <a:solidFill>
                <a:srgbClr val="232323"/>
              </a:solidFill>
              <a:prstDash val="solid"/>
              <a:round/>
              <a:headEnd len="sm" w="sm" type="none"/>
              <a:tailEnd len="sm" w="sm" type="none"/>
            </a:ln>
          </a:insideH>
          <a:insideV>
            <a:ln cap="flat" cmpd="sng" w="12700">
              <a:solidFill>
                <a:srgbClr val="232323"/>
              </a:solidFill>
              <a:prstDash val="solid"/>
              <a:round/>
              <a:headEnd len="sm" w="sm" type="none"/>
              <a:tailEnd len="sm" w="sm" type="none"/>
            </a:ln>
          </a:insideV>
        </a:tcBdr>
        <a:fill>
          <a:solidFill>
            <a:srgbClr val="000000">
              <a:alpha val="24310"/>
            </a:srgbClr>
          </a:solidFill>
        </a:fill>
      </a:tcStyle>
    </a:firstCol>
    <a:lastRow>
      <a:tcTxStyle b="off" i="off">
        <a:font>
          <a:latin typeface="Arial"/>
          <a:ea typeface="Arial"/>
          <a:cs typeface="Arial"/>
        </a:font>
        <a:srgbClr val="232323"/>
      </a:tcTxStyle>
      <a:tcStyle>
        <a:tcBdr>
          <a:left>
            <a:ln cap="flat" cmpd="sng" w="12700">
              <a:solidFill>
                <a:srgbClr val="232323"/>
              </a:solidFill>
              <a:prstDash val="solid"/>
              <a:round/>
              <a:headEnd len="sm" w="sm" type="none"/>
              <a:tailEnd len="sm" w="sm" type="none"/>
            </a:ln>
          </a:left>
          <a:right>
            <a:ln cap="flat" cmpd="sng" w="12700">
              <a:solidFill>
                <a:srgbClr val="232323"/>
              </a:solidFill>
              <a:prstDash val="solid"/>
              <a:round/>
              <a:headEnd len="sm" w="sm" type="none"/>
              <a:tailEnd len="sm" w="sm" type="none"/>
            </a:ln>
          </a:right>
          <a:top>
            <a:ln cap="flat" cmpd="sng" w="12700">
              <a:solidFill>
                <a:srgbClr val="232323"/>
              </a:solidFill>
              <a:prstDash val="solid"/>
              <a:round/>
              <a:headEnd len="sm" w="sm" type="none"/>
              <a:tailEnd len="sm" w="sm" type="none"/>
            </a:ln>
          </a:top>
          <a:bottom>
            <a:ln cap="flat" cmpd="sng" w="28575">
              <a:solidFill>
                <a:srgbClr val="232323"/>
              </a:solidFill>
              <a:prstDash val="solid"/>
              <a:round/>
              <a:headEnd len="sm" w="sm" type="none"/>
              <a:tailEnd len="sm" w="sm" type="none"/>
            </a:ln>
          </a:bottom>
          <a:insideH>
            <a:ln cap="flat" cmpd="sng" w="12700">
              <a:solidFill>
                <a:srgbClr val="232323"/>
              </a:solidFill>
              <a:prstDash val="solid"/>
              <a:round/>
              <a:headEnd len="sm" w="sm" type="none"/>
              <a:tailEnd len="sm" w="sm" type="none"/>
            </a:ln>
          </a:insideH>
          <a:insideV>
            <a:ln cap="flat" cmpd="sng" w="12700">
              <a:solidFill>
                <a:srgbClr val="232323"/>
              </a:solidFill>
              <a:prstDash val="solid"/>
              <a:round/>
              <a:headEnd len="sm" w="sm" type="none"/>
              <a:tailEnd len="sm" w="sm" type="none"/>
            </a:ln>
          </a:insideV>
        </a:tcBdr>
        <a:fill>
          <a:solidFill>
            <a:srgbClr val="000000">
              <a:alpha val="24310"/>
            </a:srgbClr>
          </a:solidFill>
        </a:fill>
      </a:tcStyle>
    </a:lastRow>
    <a:seCell>
      <a:tcTxStyle b="off" i="off"/>
    </a:seCell>
    <a:swCell>
      <a:tcTxStyle b="off" i="off"/>
    </a:swCell>
    <a:firstRow>
      <a:tcTxStyle b="off" i="off">
        <a:font>
          <a:latin typeface="Arial"/>
          <a:ea typeface="Arial"/>
          <a:cs typeface="Arial"/>
        </a:font>
        <a:srgbClr val="232323"/>
      </a:tcTxStyle>
      <a:tcStyle>
        <a:tcBdr>
          <a:left>
            <a:ln cap="flat" cmpd="sng" w="12700">
              <a:solidFill>
                <a:srgbClr val="232323"/>
              </a:solidFill>
              <a:prstDash val="solid"/>
              <a:round/>
              <a:headEnd len="sm" w="sm" type="none"/>
              <a:tailEnd len="sm" w="sm" type="none"/>
            </a:ln>
          </a:left>
          <a:right>
            <a:ln cap="flat" cmpd="sng" w="12700">
              <a:solidFill>
                <a:srgbClr val="232323"/>
              </a:solidFill>
              <a:prstDash val="solid"/>
              <a:round/>
              <a:headEnd len="sm" w="sm" type="none"/>
              <a:tailEnd len="sm" w="sm" type="none"/>
            </a:ln>
          </a:right>
          <a:top>
            <a:ln cap="flat" cmpd="sng" w="28575">
              <a:solidFill>
                <a:srgbClr val="232323"/>
              </a:solidFill>
              <a:prstDash val="solid"/>
              <a:round/>
              <a:headEnd len="sm" w="sm" type="none"/>
              <a:tailEnd len="sm" w="sm" type="none"/>
            </a:ln>
          </a:top>
          <a:bottom>
            <a:ln cap="flat" cmpd="sng" w="12700">
              <a:solidFill>
                <a:srgbClr val="232323"/>
              </a:solidFill>
              <a:prstDash val="solid"/>
              <a:round/>
              <a:headEnd len="sm" w="sm" type="none"/>
              <a:tailEnd len="sm" w="sm" type="none"/>
            </a:ln>
          </a:bottom>
          <a:insideH>
            <a:ln cap="flat" cmpd="sng" w="12700">
              <a:solidFill>
                <a:srgbClr val="232323"/>
              </a:solidFill>
              <a:prstDash val="solid"/>
              <a:round/>
              <a:headEnd len="sm" w="sm" type="none"/>
              <a:tailEnd len="sm" w="sm" type="none"/>
            </a:ln>
          </a:insideH>
          <a:insideV>
            <a:ln cap="flat" cmpd="sng" w="12700">
              <a:solidFill>
                <a:srgbClr val="232323"/>
              </a:solidFill>
              <a:prstDash val="solid"/>
              <a:round/>
              <a:headEnd len="sm" w="sm" type="none"/>
              <a:tailEnd len="sm" w="sm" type="none"/>
            </a:ln>
          </a:insideV>
        </a:tcBdr>
        <a:fill>
          <a:solidFill>
            <a:srgbClr val="000000">
              <a:alpha val="24310"/>
            </a:srgbClr>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99"/>
        <p:guide pos="665"/>
        <p:guide pos="584" orient="horz"/>
        <p:guide pos="5148"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MontserratThin-regular.fntdata"/><Relationship Id="rId42" Type="http://schemas.openxmlformats.org/officeDocument/2006/relationships/font" Target="fonts/MontserratThin-italic.fntdata"/><Relationship Id="rId41" Type="http://schemas.openxmlformats.org/officeDocument/2006/relationships/font" Target="fonts/MontserratThin-bold.fntdata"/><Relationship Id="rId43" Type="http://schemas.openxmlformats.org/officeDocument/2006/relationships/font" Target="fonts/MontserratThin-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font" Target="fonts/LatoBlack-boldItalic.fntdata"/><Relationship Id="rId30" Type="http://schemas.openxmlformats.org/officeDocument/2006/relationships/font" Target="fonts/LatoBlack-bold.fntdata"/><Relationship Id="rId33" Type="http://schemas.openxmlformats.org/officeDocument/2006/relationships/font" Target="fonts/QuattrocentoSans-bold.fntdata"/><Relationship Id="rId32" Type="http://schemas.openxmlformats.org/officeDocument/2006/relationships/font" Target="fonts/QuattrocentoSans-regular.fntdata"/><Relationship Id="rId35" Type="http://schemas.openxmlformats.org/officeDocument/2006/relationships/font" Target="fonts/QuattrocentoSans-boldItalic.fntdata"/><Relationship Id="rId34" Type="http://schemas.openxmlformats.org/officeDocument/2006/relationships/font" Target="fonts/QuattrocentoSans-italic.fntdata"/><Relationship Id="rId37" Type="http://schemas.openxmlformats.org/officeDocument/2006/relationships/font" Target="fonts/HelveticaNeue-bold.fntdata"/><Relationship Id="rId36" Type="http://schemas.openxmlformats.org/officeDocument/2006/relationships/font" Target="fonts/HelveticaNeue-regular.fntdata"/><Relationship Id="rId39" Type="http://schemas.openxmlformats.org/officeDocument/2006/relationships/font" Target="fonts/HelveticaNeue-boldItalic.fntdata"/><Relationship Id="rId38" Type="http://schemas.openxmlformats.org/officeDocument/2006/relationships/font" Target="fonts/HelveticaNeue-italic.fntdata"/><Relationship Id="rId20" Type="http://schemas.openxmlformats.org/officeDocument/2006/relationships/font" Target="fonts/MontserratBlack-bold.fntdata"/><Relationship Id="rId22" Type="http://schemas.openxmlformats.org/officeDocument/2006/relationships/font" Target="fonts/MontserratMedium-regular.fntdata"/><Relationship Id="rId21" Type="http://schemas.openxmlformats.org/officeDocument/2006/relationships/font" Target="fonts/MontserratBlack-boldItalic.fntdata"/><Relationship Id="rId24" Type="http://schemas.openxmlformats.org/officeDocument/2006/relationships/font" Target="fonts/MontserratMedium-italic.fntdata"/><Relationship Id="rId23" Type="http://schemas.openxmlformats.org/officeDocument/2006/relationships/font" Target="fonts/MontserratMedium-bold.fntdata"/><Relationship Id="rId26" Type="http://schemas.openxmlformats.org/officeDocument/2006/relationships/font" Target="fonts/MontserratLight-regular.fntdata"/><Relationship Id="rId25" Type="http://schemas.openxmlformats.org/officeDocument/2006/relationships/font" Target="fonts/MontserratMedium-boldItalic.fntdata"/><Relationship Id="rId28" Type="http://schemas.openxmlformats.org/officeDocument/2006/relationships/font" Target="fonts/MontserratLight-italic.fntdata"/><Relationship Id="rId27" Type="http://schemas.openxmlformats.org/officeDocument/2006/relationships/font" Target="fonts/MontserratLight-bold.fntdata"/><Relationship Id="rId29" Type="http://schemas.openxmlformats.org/officeDocument/2006/relationships/font" Target="fonts/MontserratLight-boldItalic.fntdata"/><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font" Target="fonts/Montserrat-bold.fntdata"/><Relationship Id="rId16" Type="http://schemas.openxmlformats.org/officeDocument/2006/relationships/font" Target="fonts/Montserrat-regular.fntdata"/><Relationship Id="rId19" Type="http://schemas.openxmlformats.org/officeDocument/2006/relationships/font" Target="fonts/Montserrat-boldItalic.fntdata"/><Relationship Id="rId18" Type="http://schemas.openxmlformats.org/officeDocument/2006/relationships/font" Target="fonts/Montserrat-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29173" y="685800"/>
            <a:ext cx="2400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bb91a36dee_1_7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11150" lvl="2" marL="1371600" rtl="0" algn="l">
              <a:spcBef>
                <a:spcPts val="0"/>
              </a:spcBef>
              <a:spcAft>
                <a:spcPts val="0"/>
              </a:spcAft>
              <a:buClr>
                <a:schemeClr val="accent2"/>
              </a:buClr>
              <a:buSzPts val="1300"/>
              <a:buChar char="■"/>
            </a:pPr>
            <a:r>
              <a:t/>
            </a:r>
            <a:endParaRPr b="1" sz="1300">
              <a:solidFill>
                <a:schemeClr val="accent2"/>
              </a:solidFill>
            </a:endParaRPr>
          </a:p>
        </p:txBody>
      </p:sp>
      <p:sp>
        <p:nvSpPr>
          <p:cNvPr id="188" name="Google Shape;188;g2bb91a36dee_1_778:notes"/>
          <p:cNvSpPr/>
          <p:nvPr>
            <p:ph idx="2" type="sldImg"/>
          </p:nvPr>
        </p:nvSpPr>
        <p:spPr>
          <a:xfrm>
            <a:off x="1117823" y="685800"/>
            <a:ext cx="462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2ba96b92a93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g2ba96b92a93_0_0:notes"/>
          <p:cNvSpPr/>
          <p:nvPr>
            <p:ph idx="2" type="sldImg"/>
          </p:nvPr>
        </p:nvSpPr>
        <p:spPr>
          <a:xfrm>
            <a:off x="1117823" y="685800"/>
            <a:ext cx="4623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268bb8d6b56_1_58: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g268bb8d6b56_1_58:notes"/>
          <p:cNvSpPr/>
          <p:nvPr>
            <p:ph idx="2" type="sldImg"/>
          </p:nvPr>
        </p:nvSpPr>
        <p:spPr>
          <a:xfrm>
            <a:off x="2348741" y="1143000"/>
            <a:ext cx="216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g2b7bd5f8cf3_0_32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g2b7bd5f8cf3_0_326:notes"/>
          <p:cNvSpPr/>
          <p:nvPr>
            <p:ph idx="2" type="sldImg"/>
          </p:nvPr>
        </p:nvSpPr>
        <p:spPr>
          <a:xfrm>
            <a:off x="2348741" y="1143000"/>
            <a:ext cx="216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g2b72b40e663_0_10096: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g2b72b40e663_0_10096:notes"/>
          <p:cNvSpPr/>
          <p:nvPr>
            <p:ph idx="2" type="sldImg"/>
          </p:nvPr>
        </p:nvSpPr>
        <p:spPr>
          <a:xfrm>
            <a:off x="2348741" y="1143000"/>
            <a:ext cx="216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0" name="Shape 440"/>
        <p:cNvGrpSpPr/>
        <p:nvPr/>
      </p:nvGrpSpPr>
      <p:grpSpPr>
        <a:xfrm>
          <a:off x="0" y="0"/>
          <a:ext cx="0" cy="0"/>
          <a:chOff x="0" y="0"/>
          <a:chExt cx="0" cy="0"/>
        </a:xfrm>
      </p:grpSpPr>
      <p:sp>
        <p:nvSpPr>
          <p:cNvPr id="441" name="Google Shape;441;g2b72b40e663_0_10343: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g2b72b40e663_0_10343:notes"/>
          <p:cNvSpPr/>
          <p:nvPr>
            <p:ph idx="2" type="sldImg"/>
          </p:nvPr>
        </p:nvSpPr>
        <p:spPr>
          <a:xfrm>
            <a:off x="2348741" y="1143000"/>
            <a:ext cx="216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2b975b2f36f_0_402: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g2b975b2f36f_0_402:notes"/>
          <p:cNvSpPr/>
          <p:nvPr>
            <p:ph idx="2" type="sldImg"/>
          </p:nvPr>
        </p:nvSpPr>
        <p:spPr>
          <a:xfrm>
            <a:off x="2348741" y="1143000"/>
            <a:ext cx="216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g2b8a31774dc_0_975:notes"/>
          <p:cNvSpPr txBox="1"/>
          <p:nvPr>
            <p:ph idx="1" type="body"/>
          </p:nvPr>
        </p:nvSpPr>
        <p:spPr>
          <a:xfrm>
            <a:off x="685800" y="4400550"/>
            <a:ext cx="5486400" cy="3600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g2b8a31774dc_0_975:notes"/>
          <p:cNvSpPr/>
          <p:nvPr>
            <p:ph idx="2" type="sldImg"/>
          </p:nvPr>
        </p:nvSpPr>
        <p:spPr>
          <a:xfrm>
            <a:off x="2348741" y="1143000"/>
            <a:ext cx="21606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63412"/>
            <a:ext cx="7044600" cy="4309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257705" y="5950919"/>
            <a:ext cx="7044600" cy="1664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322572"/>
            <a:ext cx="7044600" cy="41229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257705" y="6618845"/>
            <a:ext cx="7044600" cy="27312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50" name="Shape 50"/>
        <p:cNvGrpSpPr/>
        <p:nvPr/>
      </p:nvGrpSpPr>
      <p:grpSpPr>
        <a:xfrm>
          <a:off x="0" y="0"/>
          <a:ext cx="0" cy="0"/>
          <a:chOff x="0" y="0"/>
          <a:chExt cx="0" cy="0"/>
        </a:xfrm>
      </p:grpSpPr>
      <p:sp>
        <p:nvSpPr>
          <p:cNvPr id="51" name="Google Shape;51;p13"/>
          <p:cNvSpPr/>
          <p:nvPr>
            <p:ph idx="2" type="pic"/>
          </p:nvPr>
        </p:nvSpPr>
        <p:spPr>
          <a:xfrm>
            <a:off x="1" y="4934768"/>
            <a:ext cx="7560000" cy="5865300"/>
          </a:xfrm>
          <a:prstGeom prst="rect">
            <a:avLst/>
          </a:prstGeom>
          <a:noFill/>
          <a:ln>
            <a:noFill/>
          </a:ln>
        </p:spPr>
      </p:sp>
      <p:sp>
        <p:nvSpPr>
          <p:cNvPr id="52" name="Google Shape;52;p13"/>
          <p:cNvSpPr txBox="1"/>
          <p:nvPr>
            <p:ph idx="12" type="sldNum"/>
          </p:nvPr>
        </p:nvSpPr>
        <p:spPr>
          <a:xfrm>
            <a:off x="7074506" y="9973440"/>
            <a:ext cx="453600" cy="826800"/>
          </a:xfrm>
          <a:prstGeom prst="rect">
            <a:avLst/>
          </a:prstGeom>
        </p:spPr>
        <p:txBody>
          <a:bodyPr anchorCtr="0" anchor="t" bIns="91425" lIns="91425" spcFirstLastPara="1" rIns="91425" wrap="square" tIns="91425">
            <a:normAutofit/>
          </a:bodyPr>
          <a:lstStyle>
            <a:lvl1pPr lvl="0">
              <a:buNone/>
              <a:defRPr sz="1300"/>
            </a:lvl1pPr>
            <a:lvl2pPr lvl="1">
              <a:buNone/>
              <a:defRPr sz="1300"/>
            </a:lvl2pPr>
            <a:lvl3pPr lvl="2">
              <a:buNone/>
              <a:defRPr sz="1300"/>
            </a:lvl3pPr>
            <a:lvl4pPr lvl="3">
              <a:buNone/>
              <a:defRPr sz="1300"/>
            </a:lvl4pPr>
            <a:lvl5pPr lvl="4">
              <a:buNone/>
              <a:defRPr sz="1300"/>
            </a:lvl5pPr>
            <a:lvl6pPr lvl="5">
              <a:buNone/>
              <a:defRPr sz="1300"/>
            </a:lvl6pPr>
            <a:lvl7pPr lvl="6">
              <a:buNone/>
              <a:defRPr sz="1300"/>
            </a:lvl7pPr>
            <a:lvl8pPr lvl="7">
              <a:buNone/>
              <a:defRPr sz="1300"/>
            </a:lvl8pPr>
            <a:lvl9pPr lvl="8">
              <a:buNone/>
              <a:defRPr sz="1300"/>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54" name="Shape 54"/>
        <p:cNvGrpSpPr/>
        <p:nvPr/>
      </p:nvGrpSpPr>
      <p:grpSpPr>
        <a:xfrm>
          <a:off x="0" y="0"/>
          <a:ext cx="0" cy="0"/>
          <a:chOff x="0" y="0"/>
          <a:chExt cx="0" cy="0"/>
        </a:xfrm>
      </p:grpSpPr>
      <p:sp>
        <p:nvSpPr>
          <p:cNvPr id="55" name="Google Shape;55;p15"/>
          <p:cNvSpPr/>
          <p:nvPr>
            <p:ph idx="2" type="pic"/>
          </p:nvPr>
        </p:nvSpPr>
        <p:spPr>
          <a:xfrm>
            <a:off x="0" y="0"/>
            <a:ext cx="7560000" cy="10800000"/>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56" name="Shape 56"/>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57" name="Shape 57"/>
        <p:cNvGrpSpPr/>
        <p:nvPr/>
      </p:nvGrpSpPr>
      <p:grpSpPr>
        <a:xfrm>
          <a:off x="0" y="0"/>
          <a:ext cx="0" cy="0"/>
          <a:chOff x="0" y="0"/>
          <a:chExt cx="0" cy="0"/>
        </a:xfrm>
      </p:grpSpPr>
      <p:sp>
        <p:nvSpPr>
          <p:cNvPr id="58" name="Google Shape;58;p17"/>
          <p:cNvSpPr/>
          <p:nvPr>
            <p:ph idx="2" type="pic"/>
          </p:nvPr>
        </p:nvSpPr>
        <p:spPr>
          <a:xfrm>
            <a:off x="0" y="0"/>
            <a:ext cx="7560000" cy="10800000"/>
          </a:xfrm>
          <a:prstGeom prst="rect">
            <a:avLst/>
          </a:prstGeom>
          <a:noFill/>
          <a:ln>
            <a:no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59" name="Shape 59"/>
        <p:cNvGrpSpPr/>
        <p:nvPr/>
      </p:nvGrpSpPr>
      <p:grpSpPr>
        <a:xfrm>
          <a:off x="0" y="0"/>
          <a:ext cx="0" cy="0"/>
          <a:chOff x="0" y="0"/>
          <a:chExt cx="0" cy="0"/>
        </a:xfrm>
      </p:grpSpPr>
      <p:sp>
        <p:nvSpPr>
          <p:cNvPr id="60" name="Google Shape;60;p18"/>
          <p:cNvSpPr/>
          <p:nvPr>
            <p:ph idx="2" type="pic"/>
          </p:nvPr>
        </p:nvSpPr>
        <p:spPr>
          <a:xfrm>
            <a:off x="0" y="1869231"/>
            <a:ext cx="6228300" cy="3634800"/>
          </a:xfrm>
          <a:prstGeom prst="rect">
            <a:avLst/>
          </a:prstGeom>
          <a:noFill/>
          <a:ln>
            <a:noFill/>
          </a:ln>
        </p:spPr>
      </p:sp>
      <p:sp>
        <p:nvSpPr>
          <p:cNvPr id="61" name="Google Shape;61;p18"/>
          <p:cNvSpPr/>
          <p:nvPr>
            <p:ph idx="3" type="pic"/>
          </p:nvPr>
        </p:nvSpPr>
        <p:spPr>
          <a:xfrm>
            <a:off x="4451153" y="1033047"/>
            <a:ext cx="3043500" cy="3104400"/>
          </a:xfrm>
          <a:prstGeom prst="rect">
            <a:avLst/>
          </a:prstGeom>
          <a:noFill/>
          <a:ln>
            <a:noFill/>
          </a:ln>
        </p:spPr>
      </p:sp>
      <p:sp>
        <p:nvSpPr>
          <p:cNvPr id="62" name="Google Shape;62;p18"/>
          <p:cNvSpPr/>
          <p:nvPr>
            <p:ph idx="4" type="pic"/>
          </p:nvPr>
        </p:nvSpPr>
        <p:spPr>
          <a:xfrm>
            <a:off x="671153" y="4196335"/>
            <a:ext cx="2572800" cy="2578200"/>
          </a:xfrm>
          <a:prstGeom prst="rect">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63" name="Shape 63"/>
        <p:cNvGrpSpPr/>
        <p:nvPr/>
      </p:nvGrpSpPr>
      <p:grpSpPr>
        <a:xfrm>
          <a:off x="0" y="0"/>
          <a:ext cx="0" cy="0"/>
          <a:chOff x="0" y="0"/>
          <a:chExt cx="0" cy="0"/>
        </a:xfrm>
      </p:grpSpPr>
      <p:sp>
        <p:nvSpPr>
          <p:cNvPr id="64" name="Google Shape;64;p19"/>
          <p:cNvSpPr/>
          <p:nvPr>
            <p:ph idx="2" type="pic"/>
          </p:nvPr>
        </p:nvSpPr>
        <p:spPr>
          <a:xfrm>
            <a:off x="0" y="4083721"/>
            <a:ext cx="7560000" cy="6716100"/>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65" name="Shape 65"/>
        <p:cNvGrpSpPr/>
        <p:nvPr/>
      </p:nvGrpSpPr>
      <p:grpSpPr>
        <a:xfrm>
          <a:off x="0" y="0"/>
          <a:ext cx="0" cy="0"/>
          <a:chOff x="0" y="0"/>
          <a:chExt cx="0" cy="0"/>
        </a:xfrm>
      </p:grpSpPr>
      <p:sp>
        <p:nvSpPr>
          <p:cNvPr id="66" name="Google Shape;66;p20"/>
          <p:cNvSpPr/>
          <p:nvPr>
            <p:ph idx="2" type="pic"/>
          </p:nvPr>
        </p:nvSpPr>
        <p:spPr>
          <a:xfrm>
            <a:off x="1140774" y="6646154"/>
            <a:ext cx="5278500" cy="4153800"/>
          </a:xfrm>
          <a:prstGeom prst="rect">
            <a:avLst/>
          </a:prstGeom>
          <a:noFill/>
          <a:ln>
            <a:noFill/>
          </a:ln>
        </p:spPr>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67" name="Shape 67"/>
        <p:cNvGrpSpPr/>
        <p:nvPr/>
      </p:nvGrpSpPr>
      <p:grpSpPr>
        <a:xfrm>
          <a:off x="0" y="0"/>
          <a:ext cx="0" cy="0"/>
          <a:chOff x="0" y="0"/>
          <a:chExt cx="0" cy="0"/>
        </a:xfrm>
      </p:grpSpPr>
      <p:sp>
        <p:nvSpPr>
          <p:cNvPr id="68" name="Google Shape;68;p21"/>
          <p:cNvSpPr/>
          <p:nvPr>
            <p:ph idx="2" type="pic"/>
          </p:nvPr>
        </p:nvSpPr>
        <p:spPr>
          <a:xfrm>
            <a:off x="5327181" y="4302534"/>
            <a:ext cx="1628700" cy="1628700"/>
          </a:xfrm>
          <a:prstGeom prst="rect">
            <a:avLst/>
          </a:prstGeom>
          <a:noFill/>
          <a:ln>
            <a:noFill/>
          </a:ln>
        </p:spPr>
      </p:sp>
      <p:sp>
        <p:nvSpPr>
          <p:cNvPr id="69" name="Google Shape;69;p21"/>
          <p:cNvSpPr/>
          <p:nvPr>
            <p:ph idx="3" type="pic"/>
          </p:nvPr>
        </p:nvSpPr>
        <p:spPr>
          <a:xfrm>
            <a:off x="5316851" y="6186672"/>
            <a:ext cx="1628700" cy="1628700"/>
          </a:xfrm>
          <a:prstGeom prst="rect">
            <a:avLst/>
          </a:prstGeom>
          <a:noFill/>
          <a:ln>
            <a:noFill/>
          </a:ln>
        </p:spPr>
      </p:sp>
      <p:sp>
        <p:nvSpPr>
          <p:cNvPr id="70" name="Google Shape;70;p21"/>
          <p:cNvSpPr/>
          <p:nvPr>
            <p:ph idx="4" type="pic"/>
          </p:nvPr>
        </p:nvSpPr>
        <p:spPr>
          <a:xfrm>
            <a:off x="5306520" y="8025621"/>
            <a:ext cx="1628700" cy="1628700"/>
          </a:xfrm>
          <a:prstGeom prst="rect">
            <a:avLst/>
          </a:prstGeom>
          <a:noFill/>
          <a:ln>
            <a:noFill/>
          </a:ln>
        </p:spPr>
      </p:sp>
      <p:sp>
        <p:nvSpPr>
          <p:cNvPr id="71" name="Google Shape;71;p21"/>
          <p:cNvSpPr/>
          <p:nvPr>
            <p:ph idx="5" type="pic"/>
          </p:nvPr>
        </p:nvSpPr>
        <p:spPr>
          <a:xfrm>
            <a:off x="5327181" y="2463585"/>
            <a:ext cx="1628700" cy="16287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516220"/>
            <a:ext cx="7044600" cy="1767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72" name="Shape 72"/>
        <p:cNvGrpSpPr/>
        <p:nvPr/>
      </p:nvGrpSpPr>
      <p:grpSpPr>
        <a:xfrm>
          <a:off x="0" y="0"/>
          <a:ext cx="0" cy="0"/>
          <a:chOff x="0" y="0"/>
          <a:chExt cx="0" cy="0"/>
        </a:xfrm>
      </p:grpSpPr>
      <p:sp>
        <p:nvSpPr>
          <p:cNvPr id="73" name="Google Shape;73;p22"/>
          <p:cNvSpPr/>
          <p:nvPr>
            <p:ph idx="2" type="pic"/>
          </p:nvPr>
        </p:nvSpPr>
        <p:spPr>
          <a:xfrm>
            <a:off x="509251" y="6508446"/>
            <a:ext cx="2230500" cy="2307600"/>
          </a:xfrm>
          <a:prstGeom prst="rect">
            <a:avLst/>
          </a:prstGeom>
          <a:noFill/>
          <a:ln>
            <a:noFill/>
          </a:ln>
        </p:spPr>
      </p:sp>
      <p:sp>
        <p:nvSpPr>
          <p:cNvPr id="74" name="Google Shape;74;p22"/>
          <p:cNvSpPr/>
          <p:nvPr>
            <p:ph idx="3" type="pic"/>
          </p:nvPr>
        </p:nvSpPr>
        <p:spPr>
          <a:xfrm>
            <a:off x="2745393" y="6508446"/>
            <a:ext cx="2230500" cy="2307600"/>
          </a:xfrm>
          <a:prstGeom prst="rect">
            <a:avLst/>
          </a:prstGeom>
          <a:noFill/>
          <a:ln>
            <a:noFill/>
          </a:ln>
        </p:spPr>
      </p:sp>
      <p:sp>
        <p:nvSpPr>
          <p:cNvPr id="75" name="Google Shape;75;p22"/>
          <p:cNvSpPr/>
          <p:nvPr>
            <p:ph idx="4" type="pic"/>
          </p:nvPr>
        </p:nvSpPr>
        <p:spPr>
          <a:xfrm>
            <a:off x="4981536" y="6508446"/>
            <a:ext cx="2230500" cy="2307600"/>
          </a:xfrm>
          <a:prstGeom prst="rect">
            <a:avLst/>
          </a:prstGeom>
          <a:noFill/>
          <a:ln>
            <a:noFill/>
          </a:ln>
        </p:spPr>
      </p:sp>
      <p:sp>
        <p:nvSpPr>
          <p:cNvPr id="76" name="Google Shape;76;p22"/>
          <p:cNvSpPr/>
          <p:nvPr>
            <p:ph idx="5" type="pic"/>
          </p:nvPr>
        </p:nvSpPr>
        <p:spPr>
          <a:xfrm>
            <a:off x="509251" y="2217217"/>
            <a:ext cx="2230500" cy="2307600"/>
          </a:xfrm>
          <a:prstGeom prst="rect">
            <a:avLst/>
          </a:prstGeom>
          <a:noFill/>
          <a:ln>
            <a:noFill/>
          </a:ln>
        </p:spPr>
      </p:sp>
      <p:sp>
        <p:nvSpPr>
          <p:cNvPr id="77" name="Google Shape;77;p22"/>
          <p:cNvSpPr/>
          <p:nvPr>
            <p:ph idx="6" type="pic"/>
          </p:nvPr>
        </p:nvSpPr>
        <p:spPr>
          <a:xfrm>
            <a:off x="2745393" y="2217217"/>
            <a:ext cx="2230500" cy="2307600"/>
          </a:xfrm>
          <a:prstGeom prst="rect">
            <a:avLst/>
          </a:prstGeom>
          <a:noFill/>
          <a:ln>
            <a:noFill/>
          </a:ln>
        </p:spPr>
      </p:sp>
      <p:sp>
        <p:nvSpPr>
          <p:cNvPr id="78" name="Google Shape;78;p22"/>
          <p:cNvSpPr/>
          <p:nvPr>
            <p:ph idx="7" type="pic"/>
          </p:nvPr>
        </p:nvSpPr>
        <p:spPr>
          <a:xfrm>
            <a:off x="4981536" y="2217217"/>
            <a:ext cx="2230500" cy="2307600"/>
          </a:xfrm>
          <a:prstGeom prst="rect">
            <a:avLst/>
          </a:prstGeom>
          <a:noFill/>
          <a:ln>
            <a:noFill/>
          </a:ln>
        </p:spPr>
      </p:sp>
    </p:spTree>
  </p:cSld>
  <p:clrMapOvr>
    <a:masterClrMapping/>
  </p:clrMapOvr>
  <p:extLst>
    <p:ext uri="{DCECCB84-F9BA-43D5-87BE-67443E8EF086}">
      <p15:sldGuideLst>
        <p15:guide id="1" orient="horz" pos="3375">
          <p15:clr>
            <a:srgbClr val="FBAE40"/>
          </p15:clr>
        </p15:guide>
        <p15:guide id="2" pos="238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p:cSld name="Content with Caption">
    <p:spTree>
      <p:nvGrpSpPr>
        <p:cNvPr id="79" name="Shape 79"/>
        <p:cNvGrpSpPr/>
        <p:nvPr/>
      </p:nvGrpSpPr>
      <p:grpSpPr>
        <a:xfrm>
          <a:off x="0" y="0"/>
          <a:ext cx="0" cy="0"/>
          <a:chOff x="0" y="0"/>
          <a:chExt cx="0" cy="0"/>
        </a:xfrm>
      </p:grpSpPr>
      <p:sp>
        <p:nvSpPr>
          <p:cNvPr id="80" name="Google Shape;80;p23"/>
          <p:cNvSpPr/>
          <p:nvPr>
            <p:ph idx="2" type="pic"/>
          </p:nvPr>
        </p:nvSpPr>
        <p:spPr>
          <a:xfrm>
            <a:off x="724500" y="2094231"/>
            <a:ext cx="2700300" cy="2798700"/>
          </a:xfrm>
          <a:prstGeom prst="rect">
            <a:avLst/>
          </a:prstGeom>
          <a:noFill/>
          <a:ln>
            <a:noFill/>
          </a:ln>
        </p:spPr>
      </p:sp>
      <p:sp>
        <p:nvSpPr>
          <p:cNvPr id="81" name="Google Shape;81;p23"/>
          <p:cNvSpPr/>
          <p:nvPr>
            <p:ph idx="3" type="pic"/>
          </p:nvPr>
        </p:nvSpPr>
        <p:spPr>
          <a:xfrm>
            <a:off x="4087440" y="2094144"/>
            <a:ext cx="2700300" cy="2798700"/>
          </a:xfrm>
          <a:prstGeom prst="rect">
            <a:avLst/>
          </a:prstGeom>
          <a:noFill/>
          <a:ln>
            <a:noFill/>
          </a:ln>
        </p:spPr>
      </p:sp>
      <p:sp>
        <p:nvSpPr>
          <p:cNvPr id="82" name="Google Shape;82;p23"/>
          <p:cNvSpPr/>
          <p:nvPr>
            <p:ph idx="4" type="pic"/>
          </p:nvPr>
        </p:nvSpPr>
        <p:spPr>
          <a:xfrm>
            <a:off x="724500" y="6135915"/>
            <a:ext cx="2700300" cy="2798700"/>
          </a:xfrm>
          <a:prstGeom prst="rect">
            <a:avLst/>
          </a:prstGeom>
          <a:noFill/>
          <a:ln>
            <a:noFill/>
          </a:ln>
        </p:spPr>
      </p:sp>
      <p:sp>
        <p:nvSpPr>
          <p:cNvPr id="83" name="Google Shape;83;p23"/>
          <p:cNvSpPr/>
          <p:nvPr>
            <p:ph idx="5" type="pic"/>
          </p:nvPr>
        </p:nvSpPr>
        <p:spPr>
          <a:xfrm>
            <a:off x="4087440" y="6135828"/>
            <a:ext cx="2700300" cy="2798700"/>
          </a:xfrm>
          <a:prstGeom prst="rect">
            <a:avLst/>
          </a:prstGeom>
          <a:noFill/>
          <a:ln>
            <a:noFill/>
          </a:ln>
        </p:spPr>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p:cSld name="Picture with Caption">
    <p:spTree>
      <p:nvGrpSpPr>
        <p:cNvPr id="84" name="Shape 84"/>
        <p:cNvGrpSpPr/>
        <p:nvPr/>
      </p:nvGrpSpPr>
      <p:grpSpPr>
        <a:xfrm>
          <a:off x="0" y="0"/>
          <a:ext cx="0" cy="0"/>
          <a:chOff x="0" y="0"/>
          <a:chExt cx="0" cy="0"/>
        </a:xfrm>
      </p:grpSpPr>
      <p:sp>
        <p:nvSpPr>
          <p:cNvPr id="85" name="Google Shape;85;p24"/>
          <p:cNvSpPr/>
          <p:nvPr>
            <p:ph idx="2" type="pic"/>
          </p:nvPr>
        </p:nvSpPr>
        <p:spPr>
          <a:xfrm>
            <a:off x="444391" y="1051966"/>
            <a:ext cx="6671100" cy="4138200"/>
          </a:xfrm>
          <a:prstGeom prst="rect">
            <a:avLst/>
          </a:prstGeom>
          <a:noFill/>
          <a:ln>
            <a:noFill/>
          </a:ln>
        </p:spPr>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p:cSld name="4_Custom Layout">
    <p:spTree>
      <p:nvGrpSpPr>
        <p:cNvPr id="86" name="Shape 86"/>
        <p:cNvGrpSpPr/>
        <p:nvPr/>
      </p:nvGrpSpPr>
      <p:grpSpPr>
        <a:xfrm>
          <a:off x="0" y="0"/>
          <a:ext cx="0" cy="0"/>
          <a:chOff x="0" y="0"/>
          <a:chExt cx="0" cy="0"/>
        </a:xfrm>
      </p:grpSpPr>
      <p:sp>
        <p:nvSpPr>
          <p:cNvPr id="87" name="Google Shape;87;p25"/>
          <p:cNvSpPr/>
          <p:nvPr>
            <p:ph idx="2" type="pic"/>
          </p:nvPr>
        </p:nvSpPr>
        <p:spPr>
          <a:xfrm>
            <a:off x="0" y="3718680"/>
            <a:ext cx="7560000" cy="3756600"/>
          </a:xfrm>
          <a:prstGeom prst="rect">
            <a:avLst/>
          </a:prstGeom>
          <a:noFill/>
          <a:ln>
            <a:noFill/>
          </a:ln>
        </p:spPr>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Custom Layout">
  <p:cSld name="5_Custom Layout">
    <p:spTree>
      <p:nvGrpSpPr>
        <p:cNvPr id="88" name="Shape 88"/>
        <p:cNvGrpSpPr/>
        <p:nvPr/>
      </p:nvGrpSpPr>
      <p:grpSpPr>
        <a:xfrm>
          <a:off x="0" y="0"/>
          <a:ext cx="0" cy="0"/>
          <a:chOff x="0" y="0"/>
          <a:chExt cx="0" cy="0"/>
        </a:xfrm>
      </p:grpSpPr>
      <p:sp>
        <p:nvSpPr>
          <p:cNvPr id="89" name="Google Shape;89;p26"/>
          <p:cNvSpPr/>
          <p:nvPr>
            <p:ph idx="2" type="pic"/>
          </p:nvPr>
        </p:nvSpPr>
        <p:spPr>
          <a:xfrm>
            <a:off x="1885381" y="3638198"/>
            <a:ext cx="3709200" cy="3709200"/>
          </a:xfrm>
          <a:prstGeom prst="rect">
            <a:avLst/>
          </a:prstGeom>
          <a:noFill/>
          <a:ln>
            <a:noFill/>
          </a:ln>
        </p:spPr>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Custom Layout">
  <p:cSld name="6_Custom Layout">
    <p:spTree>
      <p:nvGrpSpPr>
        <p:cNvPr id="90" name="Shape 90"/>
        <p:cNvGrpSpPr/>
        <p:nvPr/>
      </p:nvGrpSpPr>
      <p:grpSpPr>
        <a:xfrm>
          <a:off x="0" y="0"/>
          <a:ext cx="0" cy="0"/>
          <a:chOff x="0" y="0"/>
          <a:chExt cx="0" cy="0"/>
        </a:xfrm>
      </p:grpSpPr>
      <p:sp>
        <p:nvSpPr>
          <p:cNvPr id="91" name="Google Shape;91;p27"/>
          <p:cNvSpPr/>
          <p:nvPr>
            <p:ph idx="2" type="pic"/>
          </p:nvPr>
        </p:nvSpPr>
        <p:spPr>
          <a:xfrm>
            <a:off x="0" y="3207116"/>
            <a:ext cx="1480200" cy="1480200"/>
          </a:xfrm>
          <a:prstGeom prst="rect">
            <a:avLst/>
          </a:prstGeom>
          <a:noFill/>
          <a:ln>
            <a:noFill/>
          </a:ln>
        </p:spPr>
      </p:sp>
      <p:sp>
        <p:nvSpPr>
          <p:cNvPr id="92" name="Google Shape;92;p27"/>
          <p:cNvSpPr/>
          <p:nvPr>
            <p:ph idx="3" type="pic"/>
          </p:nvPr>
        </p:nvSpPr>
        <p:spPr>
          <a:xfrm>
            <a:off x="1511999" y="3205956"/>
            <a:ext cx="1480200" cy="1480200"/>
          </a:xfrm>
          <a:prstGeom prst="rect">
            <a:avLst/>
          </a:prstGeom>
          <a:noFill/>
          <a:ln>
            <a:noFill/>
          </a:ln>
        </p:spPr>
      </p:sp>
      <p:sp>
        <p:nvSpPr>
          <p:cNvPr id="93" name="Google Shape;93;p27"/>
          <p:cNvSpPr/>
          <p:nvPr>
            <p:ph idx="4" type="pic"/>
          </p:nvPr>
        </p:nvSpPr>
        <p:spPr>
          <a:xfrm>
            <a:off x="3023998" y="3204796"/>
            <a:ext cx="1480200" cy="1480200"/>
          </a:xfrm>
          <a:prstGeom prst="rect">
            <a:avLst/>
          </a:prstGeom>
          <a:noFill/>
          <a:ln>
            <a:noFill/>
          </a:ln>
        </p:spPr>
      </p:sp>
      <p:sp>
        <p:nvSpPr>
          <p:cNvPr id="94" name="Google Shape;94;p27"/>
          <p:cNvSpPr/>
          <p:nvPr>
            <p:ph idx="5" type="pic"/>
          </p:nvPr>
        </p:nvSpPr>
        <p:spPr>
          <a:xfrm>
            <a:off x="4535997" y="3203636"/>
            <a:ext cx="1480200" cy="1480200"/>
          </a:xfrm>
          <a:prstGeom prst="rect">
            <a:avLst/>
          </a:prstGeom>
          <a:noFill/>
          <a:ln>
            <a:noFill/>
          </a:ln>
        </p:spPr>
      </p:sp>
      <p:sp>
        <p:nvSpPr>
          <p:cNvPr id="95" name="Google Shape;95;p27"/>
          <p:cNvSpPr/>
          <p:nvPr>
            <p:ph idx="6" type="pic"/>
          </p:nvPr>
        </p:nvSpPr>
        <p:spPr>
          <a:xfrm>
            <a:off x="6047996" y="3202476"/>
            <a:ext cx="1480200" cy="1480200"/>
          </a:xfrm>
          <a:prstGeom prst="rect">
            <a:avLst/>
          </a:prstGeom>
          <a:noFill/>
          <a:ln>
            <a:noFill/>
          </a:ln>
        </p:spPr>
      </p:sp>
      <p:sp>
        <p:nvSpPr>
          <p:cNvPr id="96" name="Google Shape;96;p27"/>
          <p:cNvSpPr/>
          <p:nvPr>
            <p:ph idx="7" type="pic"/>
          </p:nvPr>
        </p:nvSpPr>
        <p:spPr>
          <a:xfrm>
            <a:off x="1511996" y="4705373"/>
            <a:ext cx="1480200" cy="1480200"/>
          </a:xfrm>
          <a:prstGeom prst="rect">
            <a:avLst/>
          </a:prstGeom>
          <a:noFill/>
          <a:ln>
            <a:noFill/>
          </a:ln>
        </p:spPr>
      </p:sp>
      <p:sp>
        <p:nvSpPr>
          <p:cNvPr id="97" name="Google Shape;97;p27"/>
          <p:cNvSpPr/>
          <p:nvPr>
            <p:ph idx="8" type="pic"/>
          </p:nvPr>
        </p:nvSpPr>
        <p:spPr>
          <a:xfrm>
            <a:off x="3034487" y="4705373"/>
            <a:ext cx="1480200" cy="1480200"/>
          </a:xfrm>
          <a:prstGeom prst="rect">
            <a:avLst/>
          </a:prstGeom>
          <a:noFill/>
          <a:ln>
            <a:noFill/>
          </a:ln>
        </p:spPr>
      </p:sp>
      <p:sp>
        <p:nvSpPr>
          <p:cNvPr id="98" name="Google Shape;98;p27"/>
          <p:cNvSpPr/>
          <p:nvPr>
            <p:ph idx="9" type="pic"/>
          </p:nvPr>
        </p:nvSpPr>
        <p:spPr>
          <a:xfrm>
            <a:off x="4556978" y="4705373"/>
            <a:ext cx="1480200" cy="1480200"/>
          </a:xfrm>
          <a:prstGeom prst="rect">
            <a:avLst/>
          </a:prstGeom>
          <a:noFill/>
          <a:ln>
            <a:noFill/>
          </a:ln>
        </p:spPr>
      </p:sp>
      <p:sp>
        <p:nvSpPr>
          <p:cNvPr id="99" name="Google Shape;99;p27"/>
          <p:cNvSpPr/>
          <p:nvPr>
            <p:ph idx="13" type="pic"/>
          </p:nvPr>
        </p:nvSpPr>
        <p:spPr>
          <a:xfrm>
            <a:off x="3023991" y="6198439"/>
            <a:ext cx="1480200" cy="1480200"/>
          </a:xfrm>
          <a:prstGeom prst="rect">
            <a:avLst/>
          </a:prstGeom>
          <a:noFill/>
          <a:ln>
            <a:noFill/>
          </a:ln>
        </p:spPr>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100" name="Shape 100"/>
        <p:cNvGrpSpPr/>
        <p:nvPr/>
      </p:nvGrpSpPr>
      <p:grpSpPr>
        <a:xfrm>
          <a:off x="0" y="0"/>
          <a:ext cx="0" cy="0"/>
          <a:chOff x="0" y="0"/>
          <a:chExt cx="0" cy="0"/>
        </a:xfrm>
      </p:grpSpPr>
      <p:sp>
        <p:nvSpPr>
          <p:cNvPr id="101" name="Google Shape;101;p28"/>
          <p:cNvSpPr/>
          <p:nvPr>
            <p:ph idx="2" type="pic"/>
          </p:nvPr>
        </p:nvSpPr>
        <p:spPr>
          <a:xfrm>
            <a:off x="0" y="2"/>
            <a:ext cx="7560000" cy="5269500"/>
          </a:xfrm>
          <a:prstGeom prst="rect">
            <a:avLst/>
          </a:prstGeom>
          <a:no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102" name="Shape 102"/>
        <p:cNvGrpSpPr/>
        <p:nvPr/>
      </p:nvGrpSpPr>
      <p:grpSpPr>
        <a:xfrm>
          <a:off x="0" y="0"/>
          <a:ext cx="0" cy="0"/>
          <a:chOff x="0" y="0"/>
          <a:chExt cx="0" cy="0"/>
        </a:xfrm>
      </p:grpSpPr>
      <p:sp>
        <p:nvSpPr>
          <p:cNvPr id="103" name="Google Shape;103;p29"/>
          <p:cNvSpPr/>
          <p:nvPr>
            <p:ph idx="2" type="pic"/>
          </p:nvPr>
        </p:nvSpPr>
        <p:spPr>
          <a:xfrm>
            <a:off x="0" y="4631985"/>
            <a:ext cx="5634900" cy="2147700"/>
          </a:xfrm>
          <a:prstGeom prst="rect">
            <a:avLst/>
          </a:prstGeom>
          <a:noFill/>
          <a:ln>
            <a:noFill/>
          </a:ln>
        </p:spPr>
      </p:sp>
      <p:sp>
        <p:nvSpPr>
          <p:cNvPr id="104" name="Google Shape;104;p29"/>
          <p:cNvSpPr/>
          <p:nvPr>
            <p:ph idx="3" type="pic"/>
          </p:nvPr>
        </p:nvSpPr>
        <p:spPr>
          <a:xfrm>
            <a:off x="5787904" y="4631985"/>
            <a:ext cx="1772100" cy="2147700"/>
          </a:xfrm>
          <a:prstGeom prst="rect">
            <a:avLst/>
          </a:prstGeom>
          <a:noFill/>
          <a:ln>
            <a:noFill/>
          </a:ln>
        </p:spPr>
      </p:sp>
      <p:sp>
        <p:nvSpPr>
          <p:cNvPr id="105" name="Google Shape;105;p29"/>
          <p:cNvSpPr/>
          <p:nvPr>
            <p:ph idx="4" type="pic"/>
          </p:nvPr>
        </p:nvSpPr>
        <p:spPr>
          <a:xfrm>
            <a:off x="3780001" y="6930989"/>
            <a:ext cx="3780000" cy="2751300"/>
          </a:xfrm>
          <a:prstGeom prst="rect">
            <a:avLst/>
          </a:prstGeom>
          <a:noFill/>
          <a:ln>
            <a:noFill/>
          </a:ln>
        </p:spPr>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p:cSld name="Vertical Title and Text">
    <p:spTree>
      <p:nvGrpSpPr>
        <p:cNvPr id="106" name="Shape 106"/>
        <p:cNvGrpSpPr/>
        <p:nvPr/>
      </p:nvGrpSpPr>
      <p:grpSpPr>
        <a:xfrm>
          <a:off x="0" y="0"/>
          <a:ext cx="0" cy="0"/>
          <a:chOff x="0" y="0"/>
          <a:chExt cx="0" cy="0"/>
        </a:xfrm>
      </p:grpSpPr>
      <p:sp>
        <p:nvSpPr>
          <p:cNvPr id="107" name="Google Shape;107;p30"/>
          <p:cNvSpPr/>
          <p:nvPr>
            <p:ph idx="2" type="pic"/>
          </p:nvPr>
        </p:nvSpPr>
        <p:spPr>
          <a:xfrm>
            <a:off x="-4" y="4149125"/>
            <a:ext cx="7560000" cy="58038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p:cSld name="Title and Vertical Text">
    <p:spTree>
      <p:nvGrpSpPr>
        <p:cNvPr id="108" name="Shape 108"/>
        <p:cNvGrpSpPr/>
        <p:nvPr/>
      </p:nvGrpSpPr>
      <p:grpSpPr>
        <a:xfrm>
          <a:off x="0" y="0"/>
          <a:ext cx="0" cy="0"/>
          <a:chOff x="0" y="0"/>
          <a:chExt cx="0" cy="0"/>
        </a:xfrm>
      </p:grpSpPr>
      <p:sp>
        <p:nvSpPr>
          <p:cNvPr id="109" name="Google Shape;109;p31"/>
          <p:cNvSpPr/>
          <p:nvPr>
            <p:ph idx="2" type="pic"/>
          </p:nvPr>
        </p:nvSpPr>
        <p:spPr>
          <a:xfrm>
            <a:off x="552466" y="1512643"/>
            <a:ext cx="6712500" cy="2653200"/>
          </a:xfrm>
          <a:prstGeom prst="rect">
            <a:avLst/>
          </a:prstGeom>
          <a:no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34436"/>
            <a:ext cx="7044600" cy="1202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257705" y="2419895"/>
            <a:ext cx="7044600" cy="71736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110" name="Shape 110"/>
        <p:cNvGrpSpPr/>
        <p:nvPr/>
      </p:nvGrpSpPr>
      <p:grpSpPr>
        <a:xfrm>
          <a:off x="0" y="0"/>
          <a:ext cx="0" cy="0"/>
          <a:chOff x="0" y="0"/>
          <a:chExt cx="0" cy="0"/>
        </a:xfrm>
      </p:grpSpPr>
      <p:sp>
        <p:nvSpPr>
          <p:cNvPr id="111" name="Google Shape;111;p32"/>
          <p:cNvSpPr/>
          <p:nvPr>
            <p:ph idx="2" type="pic"/>
          </p:nvPr>
        </p:nvSpPr>
        <p:spPr>
          <a:xfrm>
            <a:off x="0" y="1100770"/>
            <a:ext cx="7584300" cy="8844600"/>
          </a:xfrm>
          <a:prstGeom prst="rect">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p:cSld name="7_Custom Layout">
    <p:spTree>
      <p:nvGrpSpPr>
        <p:cNvPr id="112" name="Shape 112"/>
        <p:cNvGrpSpPr/>
        <p:nvPr/>
      </p:nvGrpSpPr>
      <p:grpSpPr>
        <a:xfrm>
          <a:off x="0" y="0"/>
          <a:ext cx="0" cy="0"/>
          <a:chOff x="0" y="0"/>
          <a:chExt cx="0" cy="0"/>
        </a:xfrm>
      </p:grpSpPr>
      <p:sp>
        <p:nvSpPr>
          <p:cNvPr id="113" name="Google Shape;113;p33"/>
          <p:cNvSpPr/>
          <p:nvPr>
            <p:ph idx="2" type="pic"/>
          </p:nvPr>
        </p:nvSpPr>
        <p:spPr>
          <a:xfrm>
            <a:off x="653334" y="2894676"/>
            <a:ext cx="2531700" cy="3022800"/>
          </a:xfrm>
          <a:prstGeom prst="rect">
            <a:avLst/>
          </a:prstGeom>
          <a:noFill/>
          <a:ln>
            <a:noFill/>
          </a:ln>
        </p:spPr>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Custom Layout">
  <p:cSld name="3_Custom Layout">
    <p:spTree>
      <p:nvGrpSpPr>
        <p:cNvPr id="114" name="Shape 114"/>
        <p:cNvGrpSpPr/>
        <p:nvPr/>
      </p:nvGrpSpPr>
      <p:grpSpPr>
        <a:xfrm>
          <a:off x="0" y="0"/>
          <a:ext cx="0" cy="0"/>
          <a:chOff x="0" y="0"/>
          <a:chExt cx="0" cy="0"/>
        </a:xfrm>
      </p:grpSpPr>
      <p:sp>
        <p:nvSpPr>
          <p:cNvPr id="115" name="Google Shape;115;p34"/>
          <p:cNvSpPr/>
          <p:nvPr>
            <p:ph idx="2" type="pic"/>
          </p:nvPr>
        </p:nvSpPr>
        <p:spPr>
          <a:xfrm>
            <a:off x="0" y="957257"/>
            <a:ext cx="7560000" cy="2661000"/>
          </a:xfrm>
          <a:prstGeom prst="rect">
            <a:avLst/>
          </a:prstGeom>
          <a:noFill/>
          <a:ln>
            <a:noFill/>
          </a:ln>
        </p:spPr>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Custom Layout">
  <p:cSld name="8_Custom Layout">
    <p:spTree>
      <p:nvGrpSpPr>
        <p:cNvPr id="116" name="Shape 116"/>
        <p:cNvGrpSpPr/>
        <p:nvPr/>
      </p:nvGrpSpPr>
      <p:grpSpPr>
        <a:xfrm>
          <a:off x="0" y="0"/>
          <a:ext cx="0" cy="0"/>
          <a:chOff x="0" y="0"/>
          <a:chExt cx="0" cy="0"/>
        </a:xfrm>
      </p:grpSpPr>
      <p:sp>
        <p:nvSpPr>
          <p:cNvPr id="117" name="Google Shape;117;p35"/>
          <p:cNvSpPr/>
          <p:nvPr>
            <p:ph idx="2" type="pic"/>
          </p:nvPr>
        </p:nvSpPr>
        <p:spPr>
          <a:xfrm>
            <a:off x="-16331" y="1"/>
            <a:ext cx="4878000" cy="10436400"/>
          </a:xfrm>
          <a:prstGeom prst="rect">
            <a:avLst/>
          </a:prstGeom>
          <a:noFill/>
          <a:ln>
            <a:noFill/>
          </a:ln>
        </p:spPr>
      </p:sp>
      <p:sp>
        <p:nvSpPr>
          <p:cNvPr id="118" name="Google Shape;118;p35"/>
          <p:cNvSpPr/>
          <p:nvPr/>
        </p:nvSpPr>
        <p:spPr>
          <a:xfrm>
            <a:off x="-16331" y="4533812"/>
            <a:ext cx="7570200" cy="6266100"/>
          </a:xfrm>
          <a:prstGeom prst="parallelogram">
            <a:avLst>
              <a:gd fmla="val 39480" name="adj"/>
            </a:avLst>
          </a:prstGeom>
          <a:gradFill>
            <a:gsLst>
              <a:gs pos="0">
                <a:schemeClr val="accent1"/>
              </a:gs>
              <a:gs pos="100000">
                <a:srgbClr val="6D8C1F"/>
              </a:gs>
            </a:gsLst>
            <a:lin ang="2700006" scaled="0"/>
          </a:gra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Custom Layout">
  <p:cSld name="9_Custom Layout">
    <p:spTree>
      <p:nvGrpSpPr>
        <p:cNvPr id="119" name="Shape 119"/>
        <p:cNvGrpSpPr/>
        <p:nvPr/>
      </p:nvGrpSpPr>
      <p:grpSpPr>
        <a:xfrm>
          <a:off x="0" y="0"/>
          <a:ext cx="0" cy="0"/>
          <a:chOff x="0" y="0"/>
          <a:chExt cx="0" cy="0"/>
        </a:xfrm>
      </p:grpSpPr>
      <p:sp>
        <p:nvSpPr>
          <p:cNvPr id="120" name="Google Shape;120;p36"/>
          <p:cNvSpPr/>
          <p:nvPr>
            <p:ph idx="2" type="pic"/>
          </p:nvPr>
        </p:nvSpPr>
        <p:spPr>
          <a:xfrm>
            <a:off x="0" y="1178182"/>
            <a:ext cx="7560000" cy="4269000"/>
          </a:xfrm>
          <a:prstGeom prst="rect">
            <a:avLst/>
          </a:prstGeom>
          <a:noFill/>
          <a:ln>
            <a:noFill/>
          </a:ln>
        </p:spPr>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Custom Layout">
  <p:cSld name="10_Custom Layout">
    <p:spTree>
      <p:nvGrpSpPr>
        <p:cNvPr id="121" name="Shape 121"/>
        <p:cNvGrpSpPr/>
        <p:nvPr/>
      </p:nvGrpSpPr>
      <p:grpSpPr>
        <a:xfrm>
          <a:off x="0" y="0"/>
          <a:ext cx="0" cy="0"/>
          <a:chOff x="0" y="0"/>
          <a:chExt cx="0" cy="0"/>
        </a:xfrm>
      </p:grpSpPr>
      <p:sp>
        <p:nvSpPr>
          <p:cNvPr id="122" name="Google Shape;122;p37"/>
          <p:cNvSpPr/>
          <p:nvPr>
            <p:ph idx="2" type="pic"/>
          </p:nvPr>
        </p:nvSpPr>
        <p:spPr>
          <a:xfrm>
            <a:off x="0" y="5422726"/>
            <a:ext cx="7560000" cy="4269000"/>
          </a:xfrm>
          <a:prstGeom prst="rect">
            <a:avLst/>
          </a:prstGeom>
          <a:noFill/>
          <a:ln>
            <a:noFill/>
          </a:ln>
        </p:spPr>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Vertical Title and Text">
  <p:cSld name="1_Vertical Title and Text">
    <p:spTree>
      <p:nvGrpSpPr>
        <p:cNvPr id="123" name="Shape 123"/>
        <p:cNvGrpSpPr/>
        <p:nvPr/>
      </p:nvGrpSpPr>
      <p:grpSpPr>
        <a:xfrm>
          <a:off x="0" y="0"/>
          <a:ext cx="0" cy="0"/>
          <a:chOff x="0" y="0"/>
          <a:chExt cx="0" cy="0"/>
        </a:xfrm>
      </p:grpSpPr>
      <p:sp>
        <p:nvSpPr>
          <p:cNvPr id="124" name="Google Shape;124;p38"/>
          <p:cNvSpPr/>
          <p:nvPr>
            <p:ph idx="2" type="pic"/>
          </p:nvPr>
        </p:nvSpPr>
        <p:spPr>
          <a:xfrm>
            <a:off x="435751" y="4939615"/>
            <a:ext cx="6446700" cy="2341800"/>
          </a:xfrm>
          <a:prstGeom prst="rect">
            <a:avLst/>
          </a:prstGeom>
          <a:noFill/>
          <a:ln>
            <a:noFill/>
          </a:ln>
        </p:spPr>
      </p:sp>
      <p:sp>
        <p:nvSpPr>
          <p:cNvPr id="125" name="Google Shape;125;p38"/>
          <p:cNvSpPr/>
          <p:nvPr>
            <p:ph idx="3" type="pic"/>
          </p:nvPr>
        </p:nvSpPr>
        <p:spPr>
          <a:xfrm>
            <a:off x="435751" y="7501393"/>
            <a:ext cx="6446700" cy="2341800"/>
          </a:xfrm>
          <a:prstGeom prst="rect">
            <a:avLst/>
          </a:prstGeom>
          <a:noFill/>
          <a:ln>
            <a:noFill/>
          </a:ln>
        </p:spPr>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1_Custom Layout">
  <p:cSld name="11_Custom Layout">
    <p:spTree>
      <p:nvGrpSpPr>
        <p:cNvPr id="126" name="Shape 126"/>
        <p:cNvGrpSpPr/>
        <p:nvPr/>
      </p:nvGrpSpPr>
      <p:grpSpPr>
        <a:xfrm>
          <a:off x="0" y="0"/>
          <a:ext cx="0" cy="0"/>
          <a:chOff x="0" y="0"/>
          <a:chExt cx="0" cy="0"/>
        </a:xfrm>
      </p:grpSpPr>
      <p:sp>
        <p:nvSpPr>
          <p:cNvPr id="127" name="Google Shape;127;p39"/>
          <p:cNvSpPr/>
          <p:nvPr>
            <p:ph idx="2" type="pic"/>
          </p:nvPr>
        </p:nvSpPr>
        <p:spPr>
          <a:xfrm>
            <a:off x="0" y="0"/>
            <a:ext cx="2705700" cy="10800000"/>
          </a:xfrm>
          <a:prstGeom prst="rect">
            <a:avLst/>
          </a:prstGeom>
          <a:noFill/>
          <a:ln>
            <a:noFill/>
          </a:ln>
        </p:spPr>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Vertical Title and Text">
  <p:cSld name="2_Vertical Title and Text">
    <p:spTree>
      <p:nvGrpSpPr>
        <p:cNvPr id="128" name="Shape 128"/>
        <p:cNvGrpSpPr/>
        <p:nvPr/>
      </p:nvGrpSpPr>
      <p:grpSpPr>
        <a:xfrm>
          <a:off x="0" y="0"/>
          <a:ext cx="0" cy="0"/>
          <a:chOff x="0" y="0"/>
          <a:chExt cx="0" cy="0"/>
        </a:xfrm>
      </p:grpSpPr>
      <p:sp>
        <p:nvSpPr>
          <p:cNvPr id="129" name="Google Shape;129;p40"/>
          <p:cNvSpPr/>
          <p:nvPr>
            <p:ph idx="2" type="pic"/>
          </p:nvPr>
        </p:nvSpPr>
        <p:spPr>
          <a:xfrm>
            <a:off x="3682000" y="3925385"/>
            <a:ext cx="3877800" cy="6874800"/>
          </a:xfrm>
          <a:prstGeom prst="rect">
            <a:avLst/>
          </a:prstGeom>
          <a:noFill/>
          <a:ln>
            <a:noFill/>
          </a:ln>
        </p:spPr>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Custom Layout">
  <p:cSld name="15_Custom Layout">
    <p:spTree>
      <p:nvGrpSpPr>
        <p:cNvPr id="130" name="Shape 130"/>
        <p:cNvGrpSpPr/>
        <p:nvPr/>
      </p:nvGrpSpPr>
      <p:grpSpPr>
        <a:xfrm>
          <a:off x="0" y="0"/>
          <a:ext cx="0" cy="0"/>
          <a:chOff x="0" y="0"/>
          <a:chExt cx="0" cy="0"/>
        </a:xfrm>
      </p:grpSpPr>
      <p:sp>
        <p:nvSpPr>
          <p:cNvPr id="131" name="Google Shape;131;p41"/>
          <p:cNvSpPr/>
          <p:nvPr>
            <p:ph idx="2" type="pic"/>
          </p:nvPr>
        </p:nvSpPr>
        <p:spPr>
          <a:xfrm>
            <a:off x="5053911" y="2253683"/>
            <a:ext cx="1873800" cy="1873800"/>
          </a:xfrm>
          <a:prstGeom prst="rect">
            <a:avLst/>
          </a:prstGeom>
          <a:noFill/>
          <a:ln>
            <a:noFill/>
          </a:ln>
        </p:spPr>
      </p:sp>
      <p:sp>
        <p:nvSpPr>
          <p:cNvPr id="132" name="Google Shape;132;p41"/>
          <p:cNvSpPr/>
          <p:nvPr>
            <p:ph idx="3" type="pic"/>
          </p:nvPr>
        </p:nvSpPr>
        <p:spPr>
          <a:xfrm>
            <a:off x="719806" y="6246679"/>
            <a:ext cx="1873800" cy="1873800"/>
          </a:xfrm>
          <a:prstGeom prst="rect">
            <a:avLst/>
          </a:prstGeom>
          <a:noFill/>
          <a:ln>
            <a:noFill/>
          </a:ln>
        </p:spPr>
      </p:sp>
      <p:sp>
        <p:nvSpPr>
          <p:cNvPr id="133" name="Google Shape;133;p41"/>
          <p:cNvSpPr/>
          <p:nvPr>
            <p:ph idx="4" type="pic"/>
          </p:nvPr>
        </p:nvSpPr>
        <p:spPr>
          <a:xfrm>
            <a:off x="5025527" y="6246679"/>
            <a:ext cx="1873800" cy="1873800"/>
          </a:xfrm>
          <a:prstGeom prst="rect">
            <a:avLst/>
          </a:prstGeom>
          <a:noFill/>
          <a:ln>
            <a:noFill/>
          </a:ln>
        </p:spPr>
      </p:sp>
      <p:sp>
        <p:nvSpPr>
          <p:cNvPr id="134" name="Google Shape;134;p41"/>
          <p:cNvSpPr/>
          <p:nvPr>
            <p:ph idx="5" type="pic"/>
          </p:nvPr>
        </p:nvSpPr>
        <p:spPr>
          <a:xfrm>
            <a:off x="2823000" y="5425424"/>
            <a:ext cx="1873800" cy="1873800"/>
          </a:xfrm>
          <a:prstGeom prst="rect">
            <a:avLst/>
          </a:prstGeom>
          <a:noFill/>
          <a:ln>
            <a:noFill/>
          </a:ln>
        </p:spPr>
      </p:sp>
      <p:sp>
        <p:nvSpPr>
          <p:cNvPr id="135" name="Google Shape;135;p41"/>
          <p:cNvSpPr/>
          <p:nvPr>
            <p:ph idx="6" type="pic"/>
          </p:nvPr>
        </p:nvSpPr>
        <p:spPr>
          <a:xfrm>
            <a:off x="663653" y="2253683"/>
            <a:ext cx="1873800" cy="1873800"/>
          </a:xfrm>
          <a:prstGeom prst="rect">
            <a:avLst/>
          </a:prstGeom>
          <a:noFill/>
          <a:ln>
            <a:no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34436"/>
            <a:ext cx="7044600" cy="1202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257705" y="2419895"/>
            <a:ext cx="3306900" cy="71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3995291" y="2419895"/>
            <a:ext cx="3306900" cy="71736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p:cSld name="16_Custom Layout">
    <p:spTree>
      <p:nvGrpSpPr>
        <p:cNvPr id="136" name="Shape 136"/>
        <p:cNvGrpSpPr/>
        <p:nvPr/>
      </p:nvGrpSpPr>
      <p:grpSpPr>
        <a:xfrm>
          <a:off x="0" y="0"/>
          <a:ext cx="0" cy="0"/>
          <a:chOff x="0" y="0"/>
          <a:chExt cx="0" cy="0"/>
        </a:xfrm>
      </p:grpSpPr>
      <p:sp>
        <p:nvSpPr>
          <p:cNvPr id="137" name="Google Shape;137;p42"/>
          <p:cNvSpPr/>
          <p:nvPr>
            <p:ph idx="2" type="pic"/>
          </p:nvPr>
        </p:nvSpPr>
        <p:spPr>
          <a:xfrm>
            <a:off x="3379701" y="6660665"/>
            <a:ext cx="3113400" cy="3113400"/>
          </a:xfrm>
          <a:prstGeom prst="rect">
            <a:avLst/>
          </a:prstGeom>
          <a:noFill/>
          <a:ln>
            <a:noFill/>
          </a:ln>
        </p:spPr>
      </p:sp>
      <p:sp>
        <p:nvSpPr>
          <p:cNvPr id="138" name="Google Shape;138;p42"/>
          <p:cNvSpPr/>
          <p:nvPr>
            <p:ph idx="3" type="pic"/>
          </p:nvPr>
        </p:nvSpPr>
        <p:spPr>
          <a:xfrm>
            <a:off x="506475" y="5829895"/>
            <a:ext cx="3379800" cy="3379800"/>
          </a:xfrm>
          <a:prstGeom prst="rect">
            <a:avLst/>
          </a:prstGeom>
          <a:noFill/>
          <a:ln>
            <a:noFill/>
          </a:ln>
        </p:spPr>
      </p:sp>
      <p:sp>
        <p:nvSpPr>
          <p:cNvPr id="139" name="Google Shape;139;p42"/>
          <p:cNvSpPr/>
          <p:nvPr>
            <p:ph idx="4" type="pic"/>
          </p:nvPr>
        </p:nvSpPr>
        <p:spPr>
          <a:xfrm>
            <a:off x="3600836" y="2156217"/>
            <a:ext cx="3379800" cy="3379800"/>
          </a:xfrm>
          <a:prstGeom prst="rect">
            <a:avLst/>
          </a:prstGeom>
          <a:noFill/>
          <a:ln>
            <a:noFill/>
          </a:ln>
        </p:spPr>
      </p:sp>
      <p:sp>
        <p:nvSpPr>
          <p:cNvPr id="140" name="Google Shape;140;p42"/>
          <p:cNvSpPr/>
          <p:nvPr>
            <p:ph idx="5" type="pic"/>
          </p:nvPr>
        </p:nvSpPr>
        <p:spPr>
          <a:xfrm>
            <a:off x="999882" y="2635124"/>
            <a:ext cx="3113400" cy="3113400"/>
          </a:xfrm>
          <a:prstGeom prst="rect">
            <a:avLst/>
          </a:prstGeom>
          <a:no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Vertical Title and Text">
  <p:cSld name="3_Vertical Title and Text">
    <p:spTree>
      <p:nvGrpSpPr>
        <p:cNvPr id="141" name="Shape 141"/>
        <p:cNvGrpSpPr/>
        <p:nvPr/>
      </p:nvGrpSpPr>
      <p:grpSpPr>
        <a:xfrm>
          <a:off x="0" y="0"/>
          <a:ext cx="0" cy="0"/>
          <a:chOff x="0" y="0"/>
          <a:chExt cx="0" cy="0"/>
        </a:xfrm>
      </p:grpSpPr>
      <p:sp>
        <p:nvSpPr>
          <p:cNvPr id="142" name="Google Shape;142;p43"/>
          <p:cNvSpPr/>
          <p:nvPr>
            <p:ph idx="2" type="pic"/>
          </p:nvPr>
        </p:nvSpPr>
        <p:spPr>
          <a:xfrm>
            <a:off x="5013751" y="0"/>
            <a:ext cx="2546100" cy="2999400"/>
          </a:xfrm>
          <a:prstGeom prst="rect">
            <a:avLst/>
          </a:prstGeom>
          <a:noFill/>
          <a:ln>
            <a:noFill/>
          </a:ln>
        </p:spPr>
      </p:sp>
      <p:sp>
        <p:nvSpPr>
          <p:cNvPr id="143" name="Google Shape;143;p43"/>
          <p:cNvSpPr/>
          <p:nvPr>
            <p:ph idx="3" type="pic"/>
          </p:nvPr>
        </p:nvSpPr>
        <p:spPr>
          <a:xfrm>
            <a:off x="5013751" y="5764789"/>
            <a:ext cx="2492400" cy="2491800"/>
          </a:xfrm>
          <a:prstGeom prst="rect">
            <a:avLst/>
          </a:prstGeom>
          <a:noFill/>
          <a:ln>
            <a:noFill/>
          </a:ln>
        </p:spPr>
      </p:sp>
      <p:sp>
        <p:nvSpPr>
          <p:cNvPr id="144" name="Google Shape;144;p43"/>
          <p:cNvSpPr/>
          <p:nvPr>
            <p:ph idx="4" type="pic"/>
          </p:nvPr>
        </p:nvSpPr>
        <p:spPr>
          <a:xfrm>
            <a:off x="0" y="5764789"/>
            <a:ext cx="2492400" cy="2491800"/>
          </a:xfrm>
          <a:prstGeom prst="rect">
            <a:avLst/>
          </a:prstGeom>
          <a:noFill/>
          <a:ln>
            <a:noFill/>
          </a:ln>
        </p:spPr>
      </p:sp>
      <p:sp>
        <p:nvSpPr>
          <p:cNvPr id="145" name="Google Shape;145;p43"/>
          <p:cNvSpPr/>
          <p:nvPr>
            <p:ph idx="5" type="pic"/>
          </p:nvPr>
        </p:nvSpPr>
        <p:spPr>
          <a:xfrm>
            <a:off x="2545454" y="8282271"/>
            <a:ext cx="2492400" cy="2491800"/>
          </a:xfrm>
          <a:prstGeom prst="rect">
            <a:avLst/>
          </a:prstGeom>
          <a:noFill/>
          <a:ln>
            <a:noFill/>
          </a:ln>
        </p:spPr>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0_Vertical Title and Text">
  <p:cSld name="10_Vertical Title and Text">
    <p:spTree>
      <p:nvGrpSpPr>
        <p:cNvPr id="146" name="Shape 146"/>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7_Custom Layout">
  <p:cSld name="17_Custom Layout">
    <p:spTree>
      <p:nvGrpSpPr>
        <p:cNvPr id="147" name="Shape 147"/>
        <p:cNvGrpSpPr/>
        <p:nvPr/>
      </p:nvGrpSpPr>
      <p:grpSpPr>
        <a:xfrm>
          <a:off x="0" y="0"/>
          <a:ext cx="0" cy="0"/>
          <a:chOff x="0" y="0"/>
          <a:chExt cx="0" cy="0"/>
        </a:xfrm>
      </p:grpSpPr>
      <p:sp>
        <p:nvSpPr>
          <p:cNvPr id="148" name="Google Shape;148;p45"/>
          <p:cNvSpPr/>
          <p:nvPr>
            <p:ph idx="2" type="pic"/>
          </p:nvPr>
        </p:nvSpPr>
        <p:spPr>
          <a:xfrm>
            <a:off x="0" y="0"/>
            <a:ext cx="7560000" cy="3743400"/>
          </a:xfrm>
          <a:prstGeom prst="rect">
            <a:avLst/>
          </a:prstGeom>
          <a:noFill/>
          <a:ln>
            <a:noFill/>
          </a:ln>
        </p:spPr>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Vertical Title and Text">
  <p:cSld name="4_Vertical Title and Text">
    <p:spTree>
      <p:nvGrpSpPr>
        <p:cNvPr id="149" name="Shape 149"/>
        <p:cNvGrpSpPr/>
        <p:nvPr/>
      </p:nvGrpSpPr>
      <p:grpSpPr>
        <a:xfrm>
          <a:off x="0" y="0"/>
          <a:ext cx="0" cy="0"/>
          <a:chOff x="0" y="0"/>
          <a:chExt cx="0" cy="0"/>
        </a:xfrm>
      </p:grpSpPr>
      <p:sp>
        <p:nvSpPr>
          <p:cNvPr id="150" name="Google Shape;150;p46"/>
          <p:cNvSpPr/>
          <p:nvPr>
            <p:ph idx="2" type="pic"/>
          </p:nvPr>
        </p:nvSpPr>
        <p:spPr>
          <a:xfrm>
            <a:off x="270241" y="1158226"/>
            <a:ext cx="3889800" cy="8713500"/>
          </a:xfrm>
          <a:prstGeom prst="roundRect">
            <a:avLst>
              <a:gd fmla="val 4888" name="adj"/>
            </a:avLst>
          </a:prstGeom>
          <a:no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Vertical Title and Text">
  <p:cSld name="5_Vertical Title and Text">
    <p:spTree>
      <p:nvGrpSpPr>
        <p:cNvPr id="151" name="Shape 151"/>
        <p:cNvGrpSpPr/>
        <p:nvPr/>
      </p:nvGrpSpPr>
      <p:grpSpPr>
        <a:xfrm>
          <a:off x="0" y="0"/>
          <a:ext cx="0" cy="0"/>
          <a:chOff x="0" y="0"/>
          <a:chExt cx="0" cy="0"/>
        </a:xfrm>
      </p:grpSpPr>
      <p:sp>
        <p:nvSpPr>
          <p:cNvPr id="152" name="Google Shape;152;p47"/>
          <p:cNvSpPr/>
          <p:nvPr>
            <p:ph idx="2" type="pic"/>
          </p:nvPr>
        </p:nvSpPr>
        <p:spPr>
          <a:xfrm>
            <a:off x="292717" y="1959399"/>
            <a:ext cx="6974700" cy="3440400"/>
          </a:xfrm>
          <a:prstGeom prst="rect">
            <a:avLst/>
          </a:prstGeom>
          <a:no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Vertical Title and Text">
  <p:cSld name="6_Vertical Title and Text">
    <p:spTree>
      <p:nvGrpSpPr>
        <p:cNvPr id="153" name="Shape 153"/>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4_Custom Layout">
  <p:cSld name="14_Custom Layout">
    <p:spTree>
      <p:nvGrpSpPr>
        <p:cNvPr id="154" name="Shape 154"/>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8_Custom Layout">
  <p:cSld name="18_Custom Layout">
    <p:spTree>
      <p:nvGrpSpPr>
        <p:cNvPr id="155" name="Shape 155"/>
        <p:cNvGrpSpPr/>
        <p:nvPr/>
      </p:nvGrpSpPr>
      <p:grpSpPr>
        <a:xfrm>
          <a:off x="0" y="0"/>
          <a:ext cx="0" cy="0"/>
          <a:chOff x="0" y="0"/>
          <a:chExt cx="0" cy="0"/>
        </a:xfrm>
      </p:grpSpPr>
      <p:sp>
        <p:nvSpPr>
          <p:cNvPr id="156" name="Google Shape;156;p50"/>
          <p:cNvSpPr/>
          <p:nvPr>
            <p:ph idx="2" type="pic"/>
          </p:nvPr>
        </p:nvSpPr>
        <p:spPr>
          <a:xfrm>
            <a:off x="845763" y="4665526"/>
            <a:ext cx="2094900" cy="3677700"/>
          </a:xfrm>
          <a:prstGeom prst="rect">
            <a:avLst/>
          </a:prstGeom>
          <a:noFill/>
          <a:ln>
            <a:noFill/>
          </a:ln>
        </p:spPr>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Vertical Title and Text">
  <p:cSld name="7_Vertical Title and Text">
    <p:spTree>
      <p:nvGrpSpPr>
        <p:cNvPr id="157" name="Shape 157"/>
        <p:cNvGrpSpPr/>
        <p:nvPr/>
      </p:nvGrpSpPr>
      <p:grpSpPr>
        <a:xfrm>
          <a:off x="0" y="0"/>
          <a:ext cx="0" cy="0"/>
          <a:chOff x="0" y="0"/>
          <a:chExt cx="0" cy="0"/>
        </a:xfrm>
      </p:grpSpPr>
      <p:sp>
        <p:nvSpPr>
          <p:cNvPr id="158" name="Google Shape;158;p51"/>
          <p:cNvSpPr/>
          <p:nvPr>
            <p:ph idx="2" type="pic"/>
          </p:nvPr>
        </p:nvSpPr>
        <p:spPr>
          <a:xfrm>
            <a:off x="564788" y="5774529"/>
            <a:ext cx="2036100" cy="3580800"/>
          </a:xfrm>
          <a:prstGeom prst="rect">
            <a:avLst/>
          </a:prstGeom>
          <a:noFill/>
          <a:ln>
            <a:no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34436"/>
            <a:ext cx="7044600" cy="12024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0_Custom Layout">
  <p:cSld name="20_Custom Layout">
    <p:spTree>
      <p:nvGrpSpPr>
        <p:cNvPr id="159" name="Shape 159"/>
        <p:cNvGrpSpPr/>
        <p:nvPr/>
      </p:nvGrpSpPr>
      <p:grpSpPr>
        <a:xfrm>
          <a:off x="0" y="0"/>
          <a:ext cx="0" cy="0"/>
          <a:chOff x="0" y="0"/>
          <a:chExt cx="0" cy="0"/>
        </a:xfrm>
      </p:grpSpPr>
      <p:sp>
        <p:nvSpPr>
          <p:cNvPr id="160" name="Google Shape;160;p52"/>
          <p:cNvSpPr/>
          <p:nvPr>
            <p:ph idx="2" type="pic"/>
          </p:nvPr>
        </p:nvSpPr>
        <p:spPr>
          <a:xfrm>
            <a:off x="1461507" y="3194910"/>
            <a:ext cx="4646100" cy="2886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9_Vertical Title and Text">
  <p:cSld name="9_Vertical Title and Text">
    <p:spTree>
      <p:nvGrpSpPr>
        <p:cNvPr id="161" name="Shape 161"/>
        <p:cNvGrpSpPr/>
        <p:nvPr/>
      </p:nvGrpSpPr>
      <p:grpSpPr>
        <a:xfrm>
          <a:off x="0" y="0"/>
          <a:ext cx="0" cy="0"/>
          <a:chOff x="0" y="0"/>
          <a:chExt cx="0" cy="0"/>
        </a:xfrm>
      </p:grpSpPr>
      <p:sp>
        <p:nvSpPr>
          <p:cNvPr id="162" name="Google Shape;162;p53"/>
          <p:cNvSpPr/>
          <p:nvPr>
            <p:ph idx="2" type="pic"/>
          </p:nvPr>
        </p:nvSpPr>
        <p:spPr>
          <a:xfrm>
            <a:off x="0" y="3730022"/>
            <a:ext cx="7560000" cy="434100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8_Vertical Title and Text">
  <p:cSld name="8_Vertical Title and Text">
    <p:spTree>
      <p:nvGrpSpPr>
        <p:cNvPr id="163" name="Shape 163"/>
        <p:cNvGrpSpPr/>
        <p:nvPr/>
      </p:nvGrpSpPr>
      <p:grpSpPr>
        <a:xfrm>
          <a:off x="0" y="0"/>
          <a:ext cx="0" cy="0"/>
          <a:chOff x="0" y="0"/>
          <a:chExt cx="0" cy="0"/>
        </a:xfrm>
      </p:grpSpPr>
      <p:sp>
        <p:nvSpPr>
          <p:cNvPr id="164" name="Google Shape;164;p54"/>
          <p:cNvSpPr/>
          <p:nvPr>
            <p:ph idx="2" type="pic"/>
          </p:nvPr>
        </p:nvSpPr>
        <p:spPr>
          <a:xfrm>
            <a:off x="0" y="3241361"/>
            <a:ext cx="7560000" cy="4317300"/>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9_Custom Layout">
  <p:cSld name="19_Custom Layout">
    <p:spTree>
      <p:nvGrpSpPr>
        <p:cNvPr id="165" name="Shape 165"/>
        <p:cNvGrpSpPr/>
        <p:nvPr/>
      </p:nvGrpSpPr>
      <p:grpSpPr>
        <a:xfrm>
          <a:off x="0" y="0"/>
          <a:ext cx="0" cy="0"/>
          <a:chOff x="0" y="0"/>
          <a:chExt cx="0" cy="0"/>
        </a:xfrm>
      </p:grpSpPr>
      <p:sp>
        <p:nvSpPr>
          <p:cNvPr id="166" name="Google Shape;166;p55"/>
          <p:cNvSpPr/>
          <p:nvPr>
            <p:ph idx="2" type="pic"/>
          </p:nvPr>
        </p:nvSpPr>
        <p:spPr>
          <a:xfrm>
            <a:off x="194069" y="1862071"/>
            <a:ext cx="7171800" cy="3537900"/>
          </a:xfrm>
          <a:prstGeom prst="rect">
            <a:avLst/>
          </a:prstGeom>
          <a:noFill/>
          <a:ln>
            <a:noFill/>
          </a:ln>
        </p:spPr>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2_Custom Layout">
  <p:cSld name="12_Custom Layout">
    <p:spTree>
      <p:nvGrpSpPr>
        <p:cNvPr id="167" name="Shape 167"/>
        <p:cNvGrpSpPr/>
        <p:nvPr/>
      </p:nvGrpSpPr>
      <p:grpSpPr>
        <a:xfrm>
          <a:off x="0" y="0"/>
          <a:ext cx="0" cy="0"/>
          <a:chOff x="0" y="0"/>
          <a:chExt cx="0" cy="0"/>
        </a:xfrm>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3_Custom Layout">
  <p:cSld name="13_Custom Layout">
    <p:spTree>
      <p:nvGrpSpPr>
        <p:cNvPr id="168" name="Shape 168"/>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7_Custom Layout 2">
  <p:cSld name="7_Custom Layout_2">
    <p:spTree>
      <p:nvGrpSpPr>
        <p:cNvPr id="169" name="Shape 169"/>
        <p:cNvGrpSpPr/>
        <p:nvPr/>
      </p:nvGrpSpPr>
      <p:grpSpPr>
        <a:xfrm>
          <a:off x="0" y="0"/>
          <a:ext cx="0" cy="0"/>
          <a:chOff x="0" y="0"/>
          <a:chExt cx="0" cy="0"/>
        </a:xfrm>
      </p:grpSpPr>
      <p:sp>
        <p:nvSpPr>
          <p:cNvPr id="170" name="Google Shape;170;p58"/>
          <p:cNvSpPr/>
          <p:nvPr>
            <p:ph idx="2" type="pic"/>
          </p:nvPr>
        </p:nvSpPr>
        <p:spPr>
          <a:xfrm>
            <a:off x="424775" y="5390024"/>
            <a:ext cx="3894900" cy="5410200"/>
          </a:xfrm>
          <a:prstGeom prst="rect">
            <a:avLst/>
          </a:prstGeom>
          <a:noFill/>
          <a:ln>
            <a:noFill/>
          </a:ln>
        </p:spPr>
      </p:sp>
    </p:spTree>
  </p:cSld>
  <p:clrMapOvr>
    <a:masterClrMapping/>
  </p:clrMapOvr>
</p:sldLayout>
</file>

<file path=ppt/slideLayouts/slideLayout5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5_Vertical Title and Text">
  <p:cSld name="15_Vertical Title and Text">
    <p:spTree>
      <p:nvGrpSpPr>
        <p:cNvPr id="171" name="Shape 171"/>
        <p:cNvGrpSpPr/>
        <p:nvPr/>
      </p:nvGrpSpPr>
      <p:grpSpPr>
        <a:xfrm>
          <a:off x="0" y="0"/>
          <a:ext cx="0" cy="0"/>
          <a:chOff x="0" y="0"/>
          <a:chExt cx="0" cy="0"/>
        </a:xfrm>
      </p:grpSpPr>
      <p:sp>
        <p:nvSpPr>
          <p:cNvPr id="172" name="Google Shape;172;p59"/>
          <p:cNvSpPr/>
          <p:nvPr>
            <p:ph idx="2" type="pic"/>
          </p:nvPr>
        </p:nvSpPr>
        <p:spPr>
          <a:xfrm>
            <a:off x="600505" y="5488499"/>
            <a:ext cx="6254400" cy="3831600"/>
          </a:xfrm>
          <a:prstGeom prst="rect">
            <a:avLst/>
          </a:prstGeom>
          <a:noFill/>
          <a:ln>
            <a:noFill/>
          </a:ln>
        </p:spPr>
      </p:sp>
    </p:spTree>
  </p:cSld>
  <p:clrMapOvr>
    <a:masterClrMapping/>
  </p:clrMapOvr>
</p:sldLayout>
</file>

<file path=ppt/slideLayouts/slideLayout5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Custom Layout 1" showMasterSp="0">
  <p:cSld name="4_Custom Layout_1">
    <p:spTree>
      <p:nvGrpSpPr>
        <p:cNvPr id="173" name="Shape 173"/>
        <p:cNvGrpSpPr/>
        <p:nvPr/>
      </p:nvGrpSpPr>
      <p:grpSpPr>
        <a:xfrm>
          <a:off x="0" y="0"/>
          <a:ext cx="0" cy="0"/>
          <a:chOff x="0" y="0"/>
          <a:chExt cx="0" cy="0"/>
        </a:xfrm>
      </p:grpSpPr>
      <p:sp>
        <p:nvSpPr>
          <p:cNvPr id="174" name="Google Shape;174;p60"/>
          <p:cNvSpPr/>
          <p:nvPr>
            <p:ph idx="2" type="pic"/>
          </p:nvPr>
        </p:nvSpPr>
        <p:spPr>
          <a:xfrm>
            <a:off x="-1" y="0"/>
            <a:ext cx="4107900" cy="3600300"/>
          </a:xfrm>
          <a:prstGeom prst="rect">
            <a:avLst/>
          </a:prstGeom>
          <a:noFill/>
          <a:ln>
            <a:noFill/>
          </a:ln>
        </p:spPr>
      </p:sp>
      <p:sp>
        <p:nvSpPr>
          <p:cNvPr id="175" name="Google Shape;175;p60"/>
          <p:cNvSpPr/>
          <p:nvPr>
            <p:ph idx="3" type="pic"/>
          </p:nvPr>
        </p:nvSpPr>
        <p:spPr>
          <a:xfrm>
            <a:off x="-1" y="7200000"/>
            <a:ext cx="4107900" cy="3600300"/>
          </a:xfrm>
          <a:prstGeom prst="rect">
            <a:avLst/>
          </a:prstGeom>
          <a:noFill/>
          <a:ln>
            <a:noFill/>
          </a:ln>
        </p:spPr>
      </p:sp>
      <p:sp>
        <p:nvSpPr>
          <p:cNvPr id="176" name="Google Shape;176;p60"/>
          <p:cNvSpPr/>
          <p:nvPr>
            <p:ph idx="4" type="pic"/>
          </p:nvPr>
        </p:nvSpPr>
        <p:spPr>
          <a:xfrm>
            <a:off x="4107701" y="3593657"/>
            <a:ext cx="3452100" cy="3600300"/>
          </a:xfrm>
          <a:prstGeom prst="rect">
            <a:avLst/>
          </a:prstGeom>
          <a:noFill/>
          <a:ln>
            <a:noFill/>
          </a:ln>
        </p:spPr>
      </p:sp>
    </p:spTree>
  </p:cSld>
  <p:clrMapOvr>
    <a:masterClrMapping/>
  </p:clrMapOvr>
</p:sldLayout>
</file>

<file path=ppt/slideLayouts/slideLayout5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1">
  <p:cSld name="2_Custom Layout_1">
    <p:spTree>
      <p:nvGrpSpPr>
        <p:cNvPr id="177" name="Shape 177"/>
        <p:cNvGrpSpPr/>
        <p:nvPr/>
      </p:nvGrpSpPr>
      <p:grpSpPr>
        <a:xfrm>
          <a:off x="0" y="0"/>
          <a:ext cx="0" cy="0"/>
          <a:chOff x="0" y="0"/>
          <a:chExt cx="0" cy="0"/>
        </a:xfrm>
      </p:grpSpPr>
      <p:sp>
        <p:nvSpPr>
          <p:cNvPr id="178" name="Google Shape;178;p61"/>
          <p:cNvSpPr/>
          <p:nvPr>
            <p:ph idx="2" type="pic"/>
          </p:nvPr>
        </p:nvSpPr>
        <p:spPr>
          <a:xfrm>
            <a:off x="1" y="3323077"/>
            <a:ext cx="7400700" cy="74007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66614"/>
            <a:ext cx="2321700" cy="1586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257705" y="2917795"/>
            <a:ext cx="2321700" cy="6675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6_Custom Layout 1">
  <p:cSld name="16_Custom Layout_1">
    <p:spTree>
      <p:nvGrpSpPr>
        <p:cNvPr id="179" name="Shape 179"/>
        <p:cNvGrpSpPr/>
        <p:nvPr/>
      </p:nvGrpSpPr>
      <p:grpSpPr>
        <a:xfrm>
          <a:off x="0" y="0"/>
          <a:ext cx="0" cy="0"/>
          <a:chOff x="0" y="0"/>
          <a:chExt cx="0" cy="0"/>
        </a:xfrm>
      </p:grpSpPr>
      <p:sp>
        <p:nvSpPr>
          <p:cNvPr id="180" name="Google Shape;180;p62"/>
          <p:cNvSpPr/>
          <p:nvPr>
            <p:ph idx="2" type="pic"/>
          </p:nvPr>
        </p:nvSpPr>
        <p:spPr>
          <a:xfrm>
            <a:off x="848716" y="3166251"/>
            <a:ext cx="6152400" cy="3999000"/>
          </a:xfrm>
          <a:prstGeom prst="rect">
            <a:avLst/>
          </a:prstGeom>
          <a:noFill/>
          <a:ln>
            <a:noFill/>
          </a:ln>
        </p:spPr>
      </p:sp>
      <p:sp>
        <p:nvSpPr>
          <p:cNvPr id="181" name="Google Shape;181;p62"/>
          <p:cNvSpPr/>
          <p:nvPr>
            <p:ph idx="3" type="pic"/>
          </p:nvPr>
        </p:nvSpPr>
        <p:spPr>
          <a:xfrm>
            <a:off x="1401228" y="3594754"/>
            <a:ext cx="2525700" cy="3142200"/>
          </a:xfrm>
          <a:prstGeom prst="rect">
            <a:avLst/>
          </a:prstGeom>
          <a:noFill/>
          <a:ln>
            <a:noFill/>
          </a:ln>
          <a:effectLst>
            <a:outerShdw blurRad="1270000" rotWithShape="0" algn="ctr">
              <a:srgbClr val="000000">
                <a:alpha val="40000"/>
              </a:srgbClr>
            </a:outerShdw>
          </a:effectLst>
        </p:spPr>
      </p:sp>
    </p:spTree>
  </p:cSld>
  <p:clrMapOvr>
    <a:masterClrMapping/>
  </p:clrMapOvr>
</p:sldLayout>
</file>

<file path=ppt/slideLayouts/slideLayout6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Section Header">
  <p:cSld name="5_Section Header">
    <p:spTree>
      <p:nvGrpSpPr>
        <p:cNvPr id="182" name="Shape 182"/>
        <p:cNvGrpSpPr/>
        <p:nvPr/>
      </p:nvGrpSpPr>
      <p:grpSpPr>
        <a:xfrm>
          <a:off x="0" y="0"/>
          <a:ext cx="0" cy="0"/>
          <a:chOff x="0" y="0"/>
          <a:chExt cx="0" cy="0"/>
        </a:xfrm>
      </p:grpSpPr>
      <p:sp>
        <p:nvSpPr>
          <p:cNvPr id="183" name="Google Shape;183;p63"/>
          <p:cNvSpPr txBox="1"/>
          <p:nvPr>
            <p:ph idx="1" type="body"/>
          </p:nvPr>
        </p:nvSpPr>
        <p:spPr>
          <a:xfrm>
            <a:off x="577501" y="1005741"/>
            <a:ext cx="6640500" cy="655800"/>
          </a:xfrm>
          <a:prstGeom prst="rect">
            <a:avLst/>
          </a:prstGeom>
          <a:noFill/>
          <a:ln>
            <a:noFill/>
          </a:ln>
        </p:spPr>
        <p:txBody>
          <a:bodyPr anchorCtr="0" anchor="t" bIns="50200" lIns="100425" spcFirstLastPara="1" rIns="100425" wrap="square" tIns="50200">
            <a:noAutofit/>
          </a:bodyPr>
          <a:lstStyle>
            <a:lvl1pPr indent="-228600" lvl="0" marL="457200" marR="0" rtl="0" algn="l">
              <a:lnSpc>
                <a:spcPct val="90000"/>
              </a:lnSpc>
              <a:spcBef>
                <a:spcPts val="800"/>
              </a:spcBef>
              <a:spcAft>
                <a:spcPts val="0"/>
              </a:spcAft>
              <a:buClr>
                <a:srgbClr val="595959"/>
              </a:buClr>
              <a:buSzPts val="4000"/>
              <a:buFont typeface="Arial"/>
              <a:buNone/>
              <a:defRPr b="0" i="0" sz="4000" u="none" cap="none" strike="noStrike">
                <a:solidFill>
                  <a:srgbClr val="595959"/>
                </a:solidFill>
                <a:latin typeface="Montserrat"/>
                <a:ea typeface="Montserrat"/>
                <a:cs typeface="Montserrat"/>
                <a:sym typeface="Montserrat"/>
              </a:defRPr>
            </a:lvl1pPr>
            <a:lvl2pPr indent="-355600" lvl="1" marL="914400" marR="0" rtl="0" algn="l">
              <a:lnSpc>
                <a:spcPct val="9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36550" lvl="2" marL="1371600" marR="0" rtl="0" algn="l">
              <a:lnSpc>
                <a:spcPct val="90000"/>
              </a:lnSpc>
              <a:spcBef>
                <a:spcPts val="400"/>
              </a:spcBef>
              <a:spcAft>
                <a:spcPts val="0"/>
              </a:spcAft>
              <a:buClr>
                <a:schemeClr val="dk1"/>
              </a:buClr>
              <a:buSzPts val="1700"/>
              <a:buFont typeface="Arial"/>
              <a:buChar char="•"/>
              <a:defRPr b="0" i="0" sz="1700" u="none" cap="none" strike="noStrike">
                <a:solidFill>
                  <a:schemeClr val="dk1"/>
                </a:solidFill>
                <a:latin typeface="Calibri"/>
                <a:ea typeface="Calibri"/>
                <a:cs typeface="Calibri"/>
                <a:sym typeface="Calibri"/>
              </a:defRPr>
            </a:lvl3pPr>
            <a:lvl4pPr indent="-323850" lvl="3" marL="1828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4pPr>
            <a:lvl5pPr indent="-323850" lvl="4" marL="22860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5pPr>
            <a:lvl6pPr indent="-323850" lvl="5" marL="27432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6pPr>
            <a:lvl7pPr indent="-323850" lvl="6" marL="32004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7pPr>
            <a:lvl8pPr indent="-323850" lvl="7" marL="3657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8pPr>
            <a:lvl9pPr indent="-323850" lvl="8" marL="41148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9pPr>
          </a:lstStyle>
          <a:p/>
        </p:txBody>
      </p:sp>
      <p:sp>
        <p:nvSpPr>
          <p:cNvPr id="184" name="Google Shape;184;p63"/>
          <p:cNvSpPr txBox="1"/>
          <p:nvPr/>
        </p:nvSpPr>
        <p:spPr>
          <a:xfrm>
            <a:off x="577501" y="605868"/>
            <a:ext cx="1887000" cy="3324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1500">
                <a:solidFill>
                  <a:srgbClr val="BFBFBF"/>
                </a:solidFill>
                <a:latin typeface="Montserrat"/>
                <a:ea typeface="Montserrat"/>
                <a:cs typeface="Montserrat"/>
                <a:sym typeface="Montserrat"/>
              </a:rPr>
              <a:t>BUSINESS</a:t>
            </a:r>
            <a:endParaRPr sz="1500">
              <a:solidFill>
                <a:srgbClr val="BFBFBF"/>
              </a:solidFill>
              <a:latin typeface="Montserrat"/>
              <a:ea typeface="Montserrat"/>
              <a:cs typeface="Montserrat"/>
              <a:sym typeface="Montserrat"/>
            </a:endParaRPr>
          </a:p>
        </p:txBody>
      </p:sp>
      <p:cxnSp>
        <p:nvCxnSpPr>
          <p:cNvPr id="185" name="Google Shape;185;p63"/>
          <p:cNvCxnSpPr/>
          <p:nvPr/>
        </p:nvCxnSpPr>
        <p:spPr>
          <a:xfrm>
            <a:off x="2432310" y="835951"/>
            <a:ext cx="2051100" cy="0"/>
          </a:xfrm>
          <a:prstGeom prst="straightConnector1">
            <a:avLst/>
          </a:prstGeom>
          <a:noFill/>
          <a:ln cap="flat" cmpd="sng" w="9525">
            <a:solidFill>
              <a:srgbClr val="D8D8D8">
                <a:alpha val="49800"/>
              </a:srgbClr>
            </a:solidFill>
            <a:prstDash val="solid"/>
            <a:miter lim="800000"/>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45197"/>
            <a:ext cx="5264700" cy="85896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2"/>
            <a:ext cx="3780000" cy="108000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89344"/>
            <a:ext cx="3344400" cy="3112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19508" y="5885722"/>
            <a:ext cx="3344400" cy="259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083839" y="1520367"/>
            <a:ext cx="3172200" cy="77586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883097"/>
            <a:ext cx="4959600" cy="127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7004788" y="9791531"/>
            <a:ext cx="453600" cy="8265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40" Type="http://schemas.openxmlformats.org/officeDocument/2006/relationships/slideLayout" Target="../slideLayouts/slideLayout52.xml"/><Relationship Id="rId42" Type="http://schemas.openxmlformats.org/officeDocument/2006/relationships/slideLayout" Target="../slideLayouts/slideLayout54.xml"/><Relationship Id="rId41" Type="http://schemas.openxmlformats.org/officeDocument/2006/relationships/slideLayout" Target="../slideLayouts/slideLayout53.xml"/><Relationship Id="rId44" Type="http://schemas.openxmlformats.org/officeDocument/2006/relationships/slideLayout" Target="../slideLayouts/slideLayout56.xml"/><Relationship Id="rId43" Type="http://schemas.openxmlformats.org/officeDocument/2006/relationships/slideLayout" Target="../slideLayouts/slideLayout55.xml"/><Relationship Id="rId46" Type="http://schemas.openxmlformats.org/officeDocument/2006/relationships/slideLayout" Target="../slideLayouts/slideLayout58.xml"/><Relationship Id="rId45" Type="http://schemas.openxmlformats.org/officeDocument/2006/relationships/slideLayout" Target="../slideLayouts/slideLayout57.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48" Type="http://schemas.openxmlformats.org/officeDocument/2006/relationships/slideLayout" Target="../slideLayouts/slideLayout60.xml"/><Relationship Id="rId47" Type="http://schemas.openxmlformats.org/officeDocument/2006/relationships/slideLayout" Target="../slideLayouts/slideLayout59.xml"/><Relationship Id="rId49" Type="http://schemas.openxmlformats.org/officeDocument/2006/relationships/slideLayout" Target="../slideLayouts/slideLayout6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31" Type="http://schemas.openxmlformats.org/officeDocument/2006/relationships/slideLayout" Target="../slideLayouts/slideLayout43.xml"/><Relationship Id="rId30" Type="http://schemas.openxmlformats.org/officeDocument/2006/relationships/slideLayout" Target="../slideLayouts/slideLayout42.xml"/><Relationship Id="rId33" Type="http://schemas.openxmlformats.org/officeDocument/2006/relationships/slideLayout" Target="../slideLayouts/slideLayout45.xml"/><Relationship Id="rId32" Type="http://schemas.openxmlformats.org/officeDocument/2006/relationships/slideLayout" Target="../slideLayouts/slideLayout44.xml"/><Relationship Id="rId35" Type="http://schemas.openxmlformats.org/officeDocument/2006/relationships/slideLayout" Target="../slideLayouts/slideLayout47.xml"/><Relationship Id="rId34" Type="http://schemas.openxmlformats.org/officeDocument/2006/relationships/slideLayout" Target="../slideLayouts/slideLayout46.xml"/><Relationship Id="rId37" Type="http://schemas.openxmlformats.org/officeDocument/2006/relationships/slideLayout" Target="../slideLayouts/slideLayout49.xml"/><Relationship Id="rId36" Type="http://schemas.openxmlformats.org/officeDocument/2006/relationships/slideLayout" Target="../slideLayouts/slideLayout48.xml"/><Relationship Id="rId39" Type="http://schemas.openxmlformats.org/officeDocument/2006/relationships/slideLayout" Target="../slideLayouts/slideLayout51.xml"/><Relationship Id="rId38" Type="http://schemas.openxmlformats.org/officeDocument/2006/relationships/slideLayout" Target="../slideLayouts/slideLayout50.xml"/><Relationship Id="rId20" Type="http://schemas.openxmlformats.org/officeDocument/2006/relationships/slideLayout" Target="../slideLayouts/slideLayout32.xml"/><Relationship Id="rId22" Type="http://schemas.openxmlformats.org/officeDocument/2006/relationships/slideLayout" Target="../slideLayouts/slideLayout34.xml"/><Relationship Id="rId21" Type="http://schemas.openxmlformats.org/officeDocument/2006/relationships/slideLayout" Target="../slideLayouts/slideLayout33.xml"/><Relationship Id="rId24" Type="http://schemas.openxmlformats.org/officeDocument/2006/relationships/slideLayout" Target="../slideLayouts/slideLayout36.xml"/><Relationship Id="rId23" Type="http://schemas.openxmlformats.org/officeDocument/2006/relationships/slideLayout" Target="../slideLayouts/slideLayout35.xml"/><Relationship Id="rId26" Type="http://schemas.openxmlformats.org/officeDocument/2006/relationships/slideLayout" Target="../slideLayouts/slideLayout38.xml"/><Relationship Id="rId25" Type="http://schemas.openxmlformats.org/officeDocument/2006/relationships/slideLayout" Target="../slideLayouts/slideLayout37.xml"/><Relationship Id="rId28" Type="http://schemas.openxmlformats.org/officeDocument/2006/relationships/slideLayout" Target="../slideLayouts/slideLayout40.xml"/><Relationship Id="rId27" Type="http://schemas.openxmlformats.org/officeDocument/2006/relationships/slideLayout" Target="../slideLayouts/slideLayout39.xml"/><Relationship Id="rId29" Type="http://schemas.openxmlformats.org/officeDocument/2006/relationships/slideLayout" Target="../slideLayouts/slideLayout41.xml"/><Relationship Id="rId50" Type="http://schemas.openxmlformats.org/officeDocument/2006/relationships/theme" Target="../theme/theme3.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9" Type="http://schemas.openxmlformats.org/officeDocument/2006/relationships/slideLayout" Target="../slideLayouts/slideLayout31.xml"/><Relationship Id="rId18"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34436"/>
            <a:ext cx="7044600" cy="1202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257705" y="2419895"/>
            <a:ext cx="7044600" cy="71736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7004788" y="9791531"/>
            <a:ext cx="453600" cy="8265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62626"/>
        </a:solidFill>
      </p:bgPr>
    </p:bg>
    <p:spTree>
      <p:nvGrpSpPr>
        <p:cNvPr id="53" name="Shape 53"/>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 id="2147483678" r:id="rId19"/>
    <p:sldLayoutId id="2147483679" r:id="rId20"/>
    <p:sldLayoutId id="2147483680" r:id="rId21"/>
    <p:sldLayoutId id="2147483681" r:id="rId22"/>
    <p:sldLayoutId id="2147483682" r:id="rId23"/>
    <p:sldLayoutId id="2147483683" r:id="rId24"/>
    <p:sldLayoutId id="2147483684" r:id="rId25"/>
    <p:sldLayoutId id="2147483685" r:id="rId26"/>
    <p:sldLayoutId id="2147483686" r:id="rId27"/>
    <p:sldLayoutId id="2147483687" r:id="rId28"/>
    <p:sldLayoutId id="2147483688" r:id="rId29"/>
    <p:sldLayoutId id="2147483689" r:id="rId30"/>
    <p:sldLayoutId id="2147483690" r:id="rId31"/>
    <p:sldLayoutId id="2147483691" r:id="rId32"/>
    <p:sldLayoutId id="2147483692" r:id="rId33"/>
    <p:sldLayoutId id="2147483693" r:id="rId34"/>
    <p:sldLayoutId id="2147483694" r:id="rId35"/>
    <p:sldLayoutId id="2147483695" r:id="rId36"/>
    <p:sldLayoutId id="2147483696" r:id="rId37"/>
    <p:sldLayoutId id="2147483697" r:id="rId38"/>
    <p:sldLayoutId id="2147483698" r:id="rId39"/>
    <p:sldLayoutId id="2147483699" r:id="rId40"/>
    <p:sldLayoutId id="2147483700" r:id="rId41"/>
    <p:sldLayoutId id="2147483701" r:id="rId42"/>
    <p:sldLayoutId id="2147483702" r:id="rId43"/>
    <p:sldLayoutId id="2147483703" r:id="rId44"/>
    <p:sldLayoutId id="2147483704" r:id="rId45"/>
    <p:sldLayoutId id="2147483705" r:id="rId46"/>
    <p:sldLayoutId id="2147483706" r:id="rId47"/>
    <p:sldLayoutId id="2147483707" r:id="rId48"/>
    <p:sldLayoutId id="2147483708" r:id="rId4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4.xml"/><Relationship Id="rId3" Type="http://schemas.openxmlformats.org/officeDocument/2006/relationships/image" Target="../media/image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5.xml"/><Relationship Id="rId3" Type="http://schemas.openxmlformats.org/officeDocument/2006/relationships/image" Target="../media/image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6.xml"/><Relationship Id="rId3" Type="http://schemas.openxmlformats.org/officeDocument/2006/relationships/image" Target="../media/image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9.xml"/><Relationship Id="rId2" Type="http://schemas.openxmlformats.org/officeDocument/2006/relationships/notesSlide" Target="../notesSlides/notesSlide8.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9" name="Shape 189"/>
        <p:cNvGrpSpPr/>
        <p:nvPr/>
      </p:nvGrpSpPr>
      <p:grpSpPr>
        <a:xfrm>
          <a:off x="0" y="0"/>
          <a:ext cx="0" cy="0"/>
          <a:chOff x="0" y="0"/>
          <a:chExt cx="0" cy="0"/>
        </a:xfrm>
      </p:grpSpPr>
      <p:sp>
        <p:nvSpPr>
          <p:cNvPr id="190" name="Google Shape;190;p64"/>
          <p:cNvSpPr/>
          <p:nvPr/>
        </p:nvSpPr>
        <p:spPr>
          <a:xfrm>
            <a:off x="0" y="20325"/>
            <a:ext cx="811800" cy="10787700"/>
          </a:xfrm>
          <a:prstGeom prst="rect">
            <a:avLst/>
          </a:prstGeom>
          <a:solidFill>
            <a:srgbClr val="BFBFB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91" name="Google Shape;191;p64"/>
          <p:cNvSpPr/>
          <p:nvPr/>
        </p:nvSpPr>
        <p:spPr>
          <a:xfrm>
            <a:off x="748450" y="20275"/>
            <a:ext cx="7482857" cy="10787797"/>
          </a:xfrm>
          <a:custGeom>
            <a:rect b="b" l="l" r="r" t="t"/>
            <a:pathLst>
              <a:path extrusionOk="0" h="9942670" w="5297598">
                <a:moveTo>
                  <a:pt x="0" y="0"/>
                </a:moveTo>
                <a:lnTo>
                  <a:pt x="5297598" y="0"/>
                </a:lnTo>
                <a:lnTo>
                  <a:pt x="2472604" y="6858000"/>
                </a:lnTo>
                <a:lnTo>
                  <a:pt x="2467801" y="6858000"/>
                </a:lnTo>
                <a:lnTo>
                  <a:pt x="1197143" y="9942670"/>
                </a:lnTo>
                <a:lnTo>
                  <a:pt x="0" y="9942670"/>
                </a:lnTo>
                <a:lnTo>
                  <a:pt x="0" y="0"/>
                </a:lnTo>
                <a:close/>
              </a:path>
            </a:pathLst>
          </a:custGeom>
          <a:solidFill>
            <a:srgbClr val="BFBFBF"/>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grpSp>
        <p:nvGrpSpPr>
          <p:cNvPr id="192" name="Google Shape;192;p64"/>
          <p:cNvGrpSpPr/>
          <p:nvPr/>
        </p:nvGrpSpPr>
        <p:grpSpPr>
          <a:xfrm>
            <a:off x="965598" y="7752479"/>
            <a:ext cx="2692449" cy="1601046"/>
            <a:chOff x="4552873" y="4497000"/>
            <a:chExt cx="1996477" cy="1200365"/>
          </a:xfrm>
        </p:grpSpPr>
        <p:sp>
          <p:nvSpPr>
            <p:cNvPr id="193" name="Google Shape;193;p64"/>
            <p:cNvSpPr/>
            <p:nvPr/>
          </p:nvSpPr>
          <p:spPr>
            <a:xfrm>
              <a:off x="4862414" y="4752461"/>
              <a:ext cx="1395000" cy="689400"/>
            </a:xfrm>
            <a:prstGeom prst="rect">
              <a:avLst/>
            </a:prstGeom>
            <a:noFill/>
            <a:ln>
              <a:noFill/>
            </a:ln>
          </p:spPr>
          <p:txBody>
            <a:bodyPr anchorCtr="0" anchor="t" bIns="50200" lIns="100425" spcFirstLastPara="1" rIns="100425" wrap="square" tIns="50200">
              <a:noAutofit/>
            </a:bodyPr>
            <a:lstStyle/>
            <a:p>
              <a:pPr indent="0" lvl="0" marL="0" marR="0" rtl="0" algn="l">
                <a:lnSpc>
                  <a:spcPct val="120000"/>
                </a:lnSpc>
                <a:spcBef>
                  <a:spcPts val="0"/>
                </a:spcBef>
                <a:spcAft>
                  <a:spcPts val="0"/>
                </a:spcAft>
                <a:buNone/>
              </a:pPr>
              <a:r>
                <a:rPr lang="en-GB" sz="4000">
                  <a:solidFill>
                    <a:schemeClr val="lt1"/>
                  </a:solidFill>
                  <a:latin typeface="Montserrat Black"/>
                  <a:ea typeface="Montserrat Black"/>
                  <a:cs typeface="Montserrat Black"/>
                  <a:sym typeface="Montserrat Black"/>
                </a:rPr>
                <a:t>60%</a:t>
              </a:r>
              <a:endParaRPr sz="1500">
                <a:latin typeface="Montserrat"/>
                <a:ea typeface="Montserrat"/>
                <a:cs typeface="Montserrat"/>
                <a:sym typeface="Montserrat"/>
              </a:endParaRPr>
            </a:p>
          </p:txBody>
        </p:sp>
        <p:grpSp>
          <p:nvGrpSpPr>
            <p:cNvPr id="194" name="Google Shape;194;p64"/>
            <p:cNvGrpSpPr/>
            <p:nvPr/>
          </p:nvGrpSpPr>
          <p:grpSpPr>
            <a:xfrm>
              <a:off x="4552873" y="4497000"/>
              <a:ext cx="1996477" cy="1200365"/>
              <a:chOff x="7535520" y="4476420"/>
              <a:chExt cx="1954456" cy="1175100"/>
            </a:xfrm>
          </p:grpSpPr>
          <p:sp>
            <p:nvSpPr>
              <p:cNvPr id="195" name="Google Shape;195;p64"/>
              <p:cNvSpPr/>
              <p:nvPr/>
            </p:nvSpPr>
            <p:spPr>
              <a:xfrm>
                <a:off x="7973776" y="4476420"/>
                <a:ext cx="1516200" cy="1175100"/>
              </a:xfrm>
              <a:prstGeom prst="rightArrow">
                <a:avLst>
                  <a:gd fmla="val 74535" name="adj1"/>
                  <a:gd fmla="val 42149" name="adj2"/>
                </a:avLst>
              </a:prstGeom>
              <a:solidFill>
                <a:srgbClr val="DC1218"/>
              </a:solidFill>
              <a:ln>
                <a:noFill/>
              </a:ln>
              <a:effectLst>
                <a:outerShdw blurRad="1270000" sx="80000" rotWithShape="0" algn="tr" dir="8100000" dist="609600" sy="80000">
                  <a:srgbClr val="000000">
                    <a:alpha val="40000"/>
                  </a:srgbClr>
                </a:outerShdw>
              </a:effectLst>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Montserrat"/>
                  <a:ea typeface="Montserrat"/>
                  <a:cs typeface="Montserrat"/>
                  <a:sym typeface="Montserrat"/>
                </a:endParaRPr>
              </a:p>
            </p:txBody>
          </p:sp>
          <p:sp>
            <p:nvSpPr>
              <p:cNvPr id="196" name="Google Shape;196;p64"/>
              <p:cNvSpPr/>
              <p:nvPr/>
            </p:nvSpPr>
            <p:spPr>
              <a:xfrm>
                <a:off x="7535520" y="4624388"/>
                <a:ext cx="1140600" cy="873900"/>
              </a:xfrm>
              <a:prstGeom prst="roundRect">
                <a:avLst>
                  <a:gd fmla="val 50000" name="adj"/>
                </a:avLst>
              </a:prstGeom>
              <a:solidFill>
                <a:srgbClr val="DC1218"/>
              </a:solidFill>
              <a:ln>
                <a:noFill/>
              </a:ln>
              <a:effectLst>
                <a:outerShdw blurRad="1270000" sx="80000" rotWithShape="0" algn="tr" dir="8100000" dist="609600" sy="80000">
                  <a:srgbClr val="000000">
                    <a:alpha val="40000"/>
                  </a:srgbClr>
                </a:outerShdw>
              </a:effectLst>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Montserrat"/>
                  <a:ea typeface="Montserrat"/>
                  <a:cs typeface="Montserrat"/>
                  <a:sym typeface="Montserrat"/>
                </a:endParaRPr>
              </a:p>
            </p:txBody>
          </p:sp>
        </p:grpSp>
      </p:grpSp>
      <p:sp>
        <p:nvSpPr>
          <p:cNvPr id="197" name="Google Shape;197;p64"/>
          <p:cNvSpPr/>
          <p:nvPr/>
        </p:nvSpPr>
        <p:spPr>
          <a:xfrm>
            <a:off x="3772998" y="7728049"/>
            <a:ext cx="3241800" cy="1493700"/>
          </a:xfrm>
          <a:prstGeom prst="rect">
            <a:avLst/>
          </a:prstGeom>
          <a:noFill/>
          <a:ln>
            <a:noFill/>
          </a:ln>
        </p:spPr>
        <p:txBody>
          <a:bodyPr anchorCtr="0" anchor="ctr" bIns="50200" lIns="100425" spcFirstLastPara="1" rIns="100425" wrap="square" tIns="50200">
            <a:noAutofit/>
          </a:bodyPr>
          <a:lstStyle/>
          <a:p>
            <a:pPr indent="0" lvl="0" marL="0" rtl="0" algn="l">
              <a:lnSpc>
                <a:spcPct val="100000"/>
              </a:lnSpc>
              <a:spcBef>
                <a:spcPts val="0"/>
              </a:spcBef>
              <a:spcAft>
                <a:spcPts val="0"/>
              </a:spcAft>
              <a:buSzPts val="1100"/>
              <a:buNone/>
            </a:pPr>
            <a:r>
              <a:rPr b="1" lang="en-GB" sz="2700">
                <a:solidFill>
                  <a:srgbClr val="DC1218"/>
                </a:solidFill>
                <a:latin typeface="Lato Black"/>
                <a:ea typeface="Lato Black"/>
                <a:cs typeface="Lato Black"/>
                <a:sym typeface="Lato Black"/>
              </a:rPr>
              <a:t>Improved ROI of HR &amp; Training Interventions</a:t>
            </a:r>
            <a:endParaRPr b="1" sz="2700">
              <a:solidFill>
                <a:srgbClr val="DC1218"/>
              </a:solidFill>
              <a:latin typeface="Lato Black"/>
              <a:ea typeface="Lato Black"/>
              <a:cs typeface="Lato Black"/>
              <a:sym typeface="Lato Black"/>
            </a:endParaRPr>
          </a:p>
        </p:txBody>
      </p:sp>
      <p:sp>
        <p:nvSpPr>
          <p:cNvPr id="198" name="Google Shape;198;p64"/>
          <p:cNvSpPr txBox="1"/>
          <p:nvPr/>
        </p:nvSpPr>
        <p:spPr>
          <a:xfrm>
            <a:off x="582146" y="2978027"/>
            <a:ext cx="4794600" cy="1653000"/>
          </a:xfrm>
          <a:prstGeom prst="rect">
            <a:avLst/>
          </a:prstGeom>
          <a:noFill/>
          <a:ln>
            <a:noFill/>
          </a:ln>
        </p:spPr>
        <p:txBody>
          <a:bodyPr anchorCtr="0" anchor="t" bIns="50200" lIns="100425" spcFirstLastPara="1" rIns="100425" wrap="square" tIns="50200">
            <a:spAutoFit/>
          </a:bodyPr>
          <a:lstStyle/>
          <a:p>
            <a:pPr indent="0" lvl="0" marL="0" marR="0" rtl="0" algn="l">
              <a:lnSpc>
                <a:spcPct val="90000"/>
              </a:lnSpc>
              <a:spcBef>
                <a:spcPts val="0"/>
              </a:spcBef>
              <a:spcAft>
                <a:spcPts val="0"/>
              </a:spcAft>
              <a:buNone/>
            </a:pPr>
            <a:r>
              <a:rPr lang="en-GB" sz="5600">
                <a:solidFill>
                  <a:srgbClr val="DC1218"/>
                </a:solidFill>
                <a:latin typeface="Montserrat Black"/>
                <a:ea typeface="Montserrat Black"/>
                <a:cs typeface="Montserrat Black"/>
                <a:sym typeface="Montserrat Black"/>
              </a:rPr>
              <a:t>Business </a:t>
            </a:r>
            <a:endParaRPr sz="5600">
              <a:solidFill>
                <a:srgbClr val="DC1218"/>
              </a:solidFill>
              <a:latin typeface="Montserrat Black"/>
              <a:ea typeface="Montserrat Black"/>
              <a:cs typeface="Montserrat Black"/>
              <a:sym typeface="Montserrat Black"/>
            </a:endParaRPr>
          </a:p>
          <a:p>
            <a:pPr indent="0" lvl="0" marL="0" marR="0" rtl="0" algn="l">
              <a:lnSpc>
                <a:spcPct val="90000"/>
              </a:lnSpc>
              <a:spcBef>
                <a:spcPts val="0"/>
              </a:spcBef>
              <a:spcAft>
                <a:spcPts val="0"/>
              </a:spcAft>
              <a:buNone/>
            </a:pPr>
            <a:r>
              <a:rPr lang="en-GB" sz="5600">
                <a:solidFill>
                  <a:srgbClr val="DC1218"/>
                </a:solidFill>
                <a:latin typeface="Montserrat Black"/>
                <a:ea typeface="Montserrat Black"/>
                <a:cs typeface="Montserrat Black"/>
                <a:sym typeface="Montserrat Black"/>
              </a:rPr>
              <a:t>Partnering</a:t>
            </a:r>
            <a:endParaRPr sz="5600">
              <a:solidFill>
                <a:srgbClr val="DC1218"/>
              </a:solidFill>
              <a:latin typeface="Montserrat Black"/>
              <a:ea typeface="Montserrat Black"/>
              <a:cs typeface="Montserrat Black"/>
              <a:sym typeface="Montserrat Black"/>
            </a:endParaRPr>
          </a:p>
        </p:txBody>
      </p:sp>
      <p:sp>
        <p:nvSpPr>
          <p:cNvPr id="199" name="Google Shape;199;p64"/>
          <p:cNvSpPr txBox="1"/>
          <p:nvPr/>
        </p:nvSpPr>
        <p:spPr>
          <a:xfrm>
            <a:off x="582158" y="4713895"/>
            <a:ext cx="4655100" cy="16254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2000">
                <a:solidFill>
                  <a:schemeClr val="dk1"/>
                </a:solidFill>
                <a:latin typeface="Montserrat"/>
                <a:ea typeface="Montserrat"/>
                <a:cs typeface="Montserrat"/>
                <a:sym typeface="Montserrat"/>
              </a:rPr>
              <a:t>POWERED BY </a:t>
            </a:r>
            <a:br>
              <a:rPr lang="en-GB" sz="1200">
                <a:solidFill>
                  <a:schemeClr val="dk1"/>
                </a:solidFill>
                <a:latin typeface="Montserrat"/>
                <a:ea typeface="Montserrat"/>
                <a:cs typeface="Montserrat"/>
                <a:sym typeface="Montserrat"/>
              </a:rPr>
            </a:br>
            <a:br>
              <a:rPr lang="en-GB" sz="900">
                <a:solidFill>
                  <a:schemeClr val="dk1"/>
                </a:solidFill>
                <a:latin typeface="Montserrat"/>
                <a:ea typeface="Montserrat"/>
                <a:cs typeface="Montserrat"/>
                <a:sym typeface="Montserrat"/>
              </a:rPr>
            </a:br>
            <a:r>
              <a:rPr b="1" lang="en-GB" sz="3500">
                <a:solidFill>
                  <a:schemeClr val="dk1"/>
                </a:solidFill>
                <a:latin typeface="Montserrat"/>
                <a:ea typeface="Montserrat"/>
                <a:cs typeface="Montserrat"/>
                <a:sym typeface="Montserrat"/>
              </a:rPr>
              <a:t>PERFORMANCE CONSULTING</a:t>
            </a:r>
            <a:endParaRPr b="1" sz="3500">
              <a:solidFill>
                <a:schemeClr val="dk1"/>
              </a:solidFill>
              <a:latin typeface="Montserrat"/>
              <a:ea typeface="Montserrat"/>
              <a:cs typeface="Montserrat"/>
              <a:sym typeface="Montserrat"/>
            </a:endParaRPr>
          </a:p>
        </p:txBody>
      </p:sp>
      <p:sp>
        <p:nvSpPr>
          <p:cNvPr id="200" name="Google Shape;200;p64"/>
          <p:cNvSpPr/>
          <p:nvPr/>
        </p:nvSpPr>
        <p:spPr>
          <a:xfrm>
            <a:off x="1243065" y="8070500"/>
            <a:ext cx="2088900" cy="1010100"/>
          </a:xfrm>
          <a:prstGeom prst="rect">
            <a:avLst/>
          </a:prstGeom>
          <a:noFill/>
          <a:ln>
            <a:noFill/>
          </a:ln>
        </p:spPr>
        <p:txBody>
          <a:bodyPr anchorCtr="0" anchor="t" bIns="50200" lIns="100425" spcFirstLastPara="1" rIns="100425" wrap="square" tIns="50200">
            <a:noAutofit/>
          </a:bodyPr>
          <a:lstStyle/>
          <a:p>
            <a:pPr indent="0" lvl="0" marL="0" marR="0" rtl="0" algn="l">
              <a:lnSpc>
                <a:spcPct val="120000"/>
              </a:lnSpc>
              <a:spcBef>
                <a:spcPts val="0"/>
              </a:spcBef>
              <a:spcAft>
                <a:spcPts val="0"/>
              </a:spcAft>
              <a:buNone/>
            </a:pPr>
            <a:r>
              <a:rPr lang="en-GB" sz="5400">
                <a:solidFill>
                  <a:schemeClr val="lt1"/>
                </a:solidFill>
                <a:latin typeface="Montserrat Black"/>
                <a:ea typeface="Montserrat Black"/>
                <a:cs typeface="Montserrat Black"/>
                <a:sym typeface="Montserrat Black"/>
              </a:rPr>
              <a:t>213%</a:t>
            </a:r>
            <a:endParaRPr sz="2900">
              <a:latin typeface="Montserrat"/>
              <a:ea typeface="Montserrat"/>
              <a:cs typeface="Montserrat"/>
              <a:sym typeface="Montserrat"/>
            </a:endParaRPr>
          </a:p>
        </p:txBody>
      </p:sp>
      <p:pic>
        <p:nvPicPr>
          <p:cNvPr id="201" name="Google Shape;201;p64"/>
          <p:cNvPicPr preferRelativeResize="0"/>
          <p:nvPr/>
        </p:nvPicPr>
        <p:blipFill>
          <a:blip r:embed="rId3">
            <a:alphaModFix/>
          </a:blip>
          <a:stretch>
            <a:fillRect/>
          </a:stretch>
        </p:blipFill>
        <p:spPr>
          <a:xfrm>
            <a:off x="748450" y="0"/>
            <a:ext cx="2088900" cy="216648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5" name="Shape 205"/>
        <p:cNvGrpSpPr/>
        <p:nvPr/>
      </p:nvGrpSpPr>
      <p:grpSpPr>
        <a:xfrm>
          <a:off x="0" y="0"/>
          <a:ext cx="0" cy="0"/>
          <a:chOff x="0" y="0"/>
          <a:chExt cx="0" cy="0"/>
        </a:xfrm>
      </p:grpSpPr>
      <p:sp>
        <p:nvSpPr>
          <p:cNvPr id="206" name="Google Shape;206;p65"/>
          <p:cNvSpPr/>
          <p:nvPr/>
        </p:nvSpPr>
        <p:spPr>
          <a:xfrm>
            <a:off x="511925" y="6093500"/>
            <a:ext cx="7049027" cy="1979616"/>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207" name="Google Shape;207;p65"/>
          <p:cNvSpPr txBox="1"/>
          <p:nvPr/>
        </p:nvSpPr>
        <p:spPr>
          <a:xfrm>
            <a:off x="535275" y="6126822"/>
            <a:ext cx="1101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02</a:t>
            </a:r>
            <a:endParaRPr sz="5600">
              <a:solidFill>
                <a:srgbClr val="D8D8D8"/>
              </a:solidFill>
              <a:latin typeface="Montserrat Light"/>
              <a:ea typeface="Montserrat Light"/>
              <a:cs typeface="Montserrat Light"/>
              <a:sym typeface="Montserrat Light"/>
            </a:endParaRPr>
          </a:p>
        </p:txBody>
      </p:sp>
      <p:sp>
        <p:nvSpPr>
          <p:cNvPr id="208" name="Google Shape;208;p65"/>
          <p:cNvSpPr/>
          <p:nvPr/>
        </p:nvSpPr>
        <p:spPr>
          <a:xfrm>
            <a:off x="511925" y="3104771"/>
            <a:ext cx="7049027" cy="2576212"/>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209" name="Google Shape;209;p65"/>
          <p:cNvSpPr txBox="1"/>
          <p:nvPr/>
        </p:nvSpPr>
        <p:spPr>
          <a:xfrm>
            <a:off x="535275" y="3136673"/>
            <a:ext cx="1101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01</a:t>
            </a:r>
            <a:endParaRPr sz="5600">
              <a:solidFill>
                <a:srgbClr val="D8D8D8"/>
              </a:solidFill>
              <a:latin typeface="Montserrat Light"/>
              <a:ea typeface="Montserrat Light"/>
              <a:cs typeface="Montserrat Light"/>
              <a:sym typeface="Montserrat Light"/>
            </a:endParaRPr>
          </a:p>
        </p:txBody>
      </p:sp>
      <p:grpSp>
        <p:nvGrpSpPr>
          <p:cNvPr id="210" name="Google Shape;210;p65"/>
          <p:cNvGrpSpPr/>
          <p:nvPr/>
        </p:nvGrpSpPr>
        <p:grpSpPr>
          <a:xfrm>
            <a:off x="958404" y="928063"/>
            <a:ext cx="6238241" cy="953069"/>
            <a:chOff x="5148338" y="1272855"/>
            <a:chExt cx="3717000" cy="874215"/>
          </a:xfrm>
        </p:grpSpPr>
        <p:sp>
          <p:nvSpPr>
            <p:cNvPr id="211" name="Google Shape;211;p65"/>
            <p:cNvSpPr txBox="1"/>
            <p:nvPr/>
          </p:nvSpPr>
          <p:spPr>
            <a:xfrm>
              <a:off x="5148338" y="1559970"/>
              <a:ext cx="3717000" cy="587100"/>
            </a:xfrm>
            <a:prstGeom prst="rect">
              <a:avLst/>
            </a:prstGeom>
            <a:noFill/>
            <a:ln>
              <a:noFill/>
            </a:ln>
          </p:spPr>
          <p:txBody>
            <a:bodyPr anchorCtr="0" anchor="t" bIns="50200" lIns="100425" spcFirstLastPara="1" rIns="100425" wrap="square" tIns="50200">
              <a:spAutoFit/>
            </a:bodyPr>
            <a:lstStyle/>
            <a:p>
              <a:pPr indent="0" lvl="0" marL="0" rtl="0" algn="l">
                <a:spcBef>
                  <a:spcPts val="0"/>
                </a:spcBef>
                <a:spcAft>
                  <a:spcPts val="0"/>
                </a:spcAft>
                <a:buNone/>
              </a:pPr>
              <a:r>
                <a:rPr b="1" lang="en-GB" sz="3500">
                  <a:solidFill>
                    <a:schemeClr val="dk2"/>
                  </a:solidFill>
                  <a:latin typeface="Montserrat"/>
                  <a:ea typeface="Montserrat"/>
                  <a:cs typeface="Montserrat"/>
                  <a:sym typeface="Montserrat"/>
                </a:rPr>
                <a:t>Performance Consulting</a:t>
              </a:r>
              <a:endParaRPr b="1" sz="4000">
                <a:solidFill>
                  <a:schemeClr val="dk2"/>
                </a:solidFill>
                <a:latin typeface="Montserrat"/>
                <a:ea typeface="Montserrat"/>
                <a:cs typeface="Montserrat"/>
                <a:sym typeface="Montserrat"/>
              </a:endParaRPr>
            </a:p>
          </p:txBody>
        </p:sp>
        <p:sp>
          <p:nvSpPr>
            <p:cNvPr id="212" name="Google Shape;212;p65"/>
            <p:cNvSpPr/>
            <p:nvPr/>
          </p:nvSpPr>
          <p:spPr>
            <a:xfrm>
              <a:off x="5148338" y="1272855"/>
              <a:ext cx="2596500" cy="369300"/>
            </a:xfrm>
            <a:prstGeom prst="rect">
              <a:avLst/>
            </a:prstGeom>
            <a:no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rPr b="1" lang="en-GB" sz="2000">
                  <a:solidFill>
                    <a:schemeClr val="dk2"/>
                  </a:solidFill>
                  <a:latin typeface="Montserrat"/>
                  <a:ea typeface="Montserrat"/>
                  <a:cs typeface="Montserrat"/>
                  <a:sym typeface="Montserrat"/>
                </a:rPr>
                <a:t>3 Step Agile </a:t>
              </a:r>
              <a:endParaRPr b="1" sz="2000">
                <a:solidFill>
                  <a:schemeClr val="dk2"/>
                </a:solidFill>
                <a:latin typeface="Montserrat"/>
                <a:ea typeface="Montserrat"/>
                <a:cs typeface="Montserrat"/>
                <a:sym typeface="Montserrat"/>
              </a:endParaRPr>
            </a:p>
          </p:txBody>
        </p:sp>
      </p:grpSp>
      <p:sp>
        <p:nvSpPr>
          <p:cNvPr id="213" name="Google Shape;213;p65"/>
          <p:cNvSpPr/>
          <p:nvPr/>
        </p:nvSpPr>
        <p:spPr>
          <a:xfrm>
            <a:off x="865882" y="1032896"/>
            <a:ext cx="50400" cy="784800"/>
          </a:xfrm>
          <a:prstGeom prst="rect">
            <a:avLst/>
          </a:prstGeom>
          <a:solidFill>
            <a:srgbClr val="DC1218"/>
          </a:solidFill>
          <a:ln>
            <a:noFill/>
          </a:ln>
        </p:spPr>
        <p:txBody>
          <a:bodyPr anchorCtr="0" anchor="ctr" bIns="50200" lIns="100425" spcFirstLastPara="1" rIns="100425" wrap="square" tIns="50200">
            <a:noAutofit/>
          </a:bodyPr>
          <a:lstStyle/>
          <a:p>
            <a:pPr indent="0" lvl="0" marL="0" marR="0" rtl="0" algn="l">
              <a:spcBef>
                <a:spcPts val="0"/>
              </a:spcBef>
              <a:spcAft>
                <a:spcPts val="0"/>
              </a:spcAft>
              <a:buNone/>
            </a:pPr>
            <a:r>
              <a:t/>
            </a:r>
            <a:endParaRPr sz="2000">
              <a:solidFill>
                <a:schemeClr val="lt1"/>
              </a:solidFill>
              <a:latin typeface="Calibri"/>
              <a:ea typeface="Calibri"/>
              <a:cs typeface="Calibri"/>
              <a:sym typeface="Calibri"/>
            </a:endParaRPr>
          </a:p>
        </p:txBody>
      </p:sp>
      <p:sp>
        <p:nvSpPr>
          <p:cNvPr id="214" name="Google Shape;214;p65"/>
          <p:cNvSpPr/>
          <p:nvPr/>
        </p:nvSpPr>
        <p:spPr>
          <a:xfrm>
            <a:off x="2080025" y="3441353"/>
            <a:ext cx="4965600" cy="2323500"/>
          </a:xfrm>
          <a:prstGeom prst="rect">
            <a:avLst/>
          </a:prstGeom>
          <a:solidFill>
            <a:srgbClr val="BFBFBF"/>
          </a:solidFill>
          <a:ln>
            <a:noFill/>
          </a:ln>
        </p:spPr>
        <p:txBody>
          <a:bodyPr anchorCtr="0" anchor="ctr" bIns="24250" lIns="24250" spcFirstLastPara="1" rIns="24250" wrap="square" tIns="24250">
            <a:noAutofit/>
          </a:bodyPr>
          <a:lstStyle/>
          <a:p>
            <a:pPr indent="0" lvl="0" marL="0" marR="0" rtl="0" algn="ctr">
              <a:lnSpc>
                <a:spcPct val="100000"/>
              </a:lnSpc>
              <a:spcBef>
                <a:spcPts val="0"/>
              </a:spcBef>
              <a:spcAft>
                <a:spcPts val="0"/>
              </a:spcAft>
              <a:buClr>
                <a:srgbClr val="FFFFFF"/>
              </a:buClr>
              <a:buSzPts val="1900"/>
              <a:buFont typeface="Ubuntu"/>
              <a:buNone/>
            </a:pPr>
            <a:r>
              <a:t/>
            </a:r>
            <a:endParaRPr b="0" i="0" sz="1900" u="none" cap="none" strike="noStrike">
              <a:solidFill>
                <a:schemeClr val="dk1"/>
              </a:solidFill>
              <a:latin typeface="Helvetica Neue"/>
              <a:ea typeface="Helvetica Neue"/>
              <a:cs typeface="Helvetica Neue"/>
              <a:sym typeface="Helvetica Neue"/>
            </a:endParaRPr>
          </a:p>
        </p:txBody>
      </p:sp>
      <p:sp>
        <p:nvSpPr>
          <p:cNvPr id="215" name="Google Shape;215;p65"/>
          <p:cNvSpPr/>
          <p:nvPr/>
        </p:nvSpPr>
        <p:spPr>
          <a:xfrm>
            <a:off x="2085151" y="6009480"/>
            <a:ext cx="4961400" cy="413700"/>
          </a:xfrm>
          <a:prstGeom prst="rect">
            <a:avLst/>
          </a:prstGeom>
          <a:solidFill>
            <a:srgbClr val="DC1218"/>
          </a:solidFill>
          <a:ln>
            <a:noFill/>
          </a:ln>
        </p:spPr>
        <p:txBody>
          <a:bodyPr anchorCtr="0" anchor="ctr" bIns="24250" lIns="24250" spcFirstLastPara="1" rIns="24250" wrap="square" tIns="24250">
            <a:noAutofit/>
          </a:bodyPr>
          <a:lstStyle/>
          <a:p>
            <a:pPr indent="0" lvl="0" marL="0" marR="0" rtl="0" algn="ctr">
              <a:lnSpc>
                <a:spcPct val="100000"/>
              </a:lnSpc>
              <a:spcBef>
                <a:spcPts val="0"/>
              </a:spcBef>
              <a:spcAft>
                <a:spcPts val="0"/>
              </a:spcAft>
              <a:buClr>
                <a:srgbClr val="FFFFFF"/>
              </a:buClr>
              <a:buSzPts val="1900"/>
              <a:buFont typeface="Ubuntu"/>
              <a:buNone/>
            </a:pPr>
            <a:r>
              <a:t/>
            </a:r>
            <a:endParaRPr b="0" i="0" sz="1900" u="none" cap="none" strike="noStrike">
              <a:solidFill>
                <a:schemeClr val="dk1"/>
              </a:solidFill>
              <a:latin typeface="Helvetica Neue"/>
              <a:ea typeface="Helvetica Neue"/>
              <a:cs typeface="Helvetica Neue"/>
              <a:sym typeface="Helvetica Neue"/>
            </a:endParaRPr>
          </a:p>
        </p:txBody>
      </p:sp>
      <p:sp>
        <p:nvSpPr>
          <p:cNvPr id="216" name="Google Shape;216;p65"/>
          <p:cNvSpPr/>
          <p:nvPr/>
        </p:nvSpPr>
        <p:spPr>
          <a:xfrm>
            <a:off x="2089242" y="6423386"/>
            <a:ext cx="4961400" cy="1880700"/>
          </a:xfrm>
          <a:prstGeom prst="rect">
            <a:avLst/>
          </a:prstGeom>
          <a:solidFill>
            <a:srgbClr val="BFBFBF"/>
          </a:solidFill>
          <a:ln>
            <a:noFill/>
          </a:ln>
        </p:spPr>
        <p:txBody>
          <a:bodyPr anchorCtr="0" anchor="ctr" bIns="24250" lIns="24250" spcFirstLastPara="1" rIns="24250" wrap="square" tIns="24250">
            <a:noAutofit/>
          </a:bodyPr>
          <a:lstStyle/>
          <a:p>
            <a:pPr indent="0" lvl="0" marL="0" marR="0" rtl="0" algn="ctr">
              <a:lnSpc>
                <a:spcPct val="100000"/>
              </a:lnSpc>
              <a:spcBef>
                <a:spcPts val="0"/>
              </a:spcBef>
              <a:spcAft>
                <a:spcPts val="0"/>
              </a:spcAft>
              <a:buClr>
                <a:srgbClr val="FFFFFF"/>
              </a:buClr>
              <a:buSzPts val="1900"/>
              <a:buFont typeface="Ubuntu"/>
              <a:buNone/>
            </a:pPr>
            <a:r>
              <a:t/>
            </a:r>
            <a:endParaRPr b="0" i="0" sz="1900" u="none" cap="none" strike="noStrike">
              <a:solidFill>
                <a:schemeClr val="dk1"/>
              </a:solidFill>
              <a:latin typeface="Helvetica Neue"/>
              <a:ea typeface="Helvetica Neue"/>
              <a:cs typeface="Helvetica Neue"/>
              <a:sym typeface="Helvetica Neue"/>
            </a:endParaRPr>
          </a:p>
        </p:txBody>
      </p:sp>
      <p:sp>
        <p:nvSpPr>
          <p:cNvPr id="217" name="Google Shape;217;p65"/>
          <p:cNvSpPr/>
          <p:nvPr/>
        </p:nvSpPr>
        <p:spPr>
          <a:xfrm>
            <a:off x="2085150" y="6120514"/>
            <a:ext cx="4961400" cy="183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Ubuntu"/>
              <a:buNone/>
            </a:pPr>
            <a:r>
              <a:rPr b="1" lang="en-GB" sz="1700">
                <a:solidFill>
                  <a:srgbClr val="FFFFFF"/>
                </a:solidFill>
                <a:latin typeface="Montserrat"/>
                <a:ea typeface="Montserrat"/>
                <a:cs typeface="Montserrat"/>
                <a:sym typeface="Montserrat"/>
              </a:rPr>
              <a:t>Solutions Design &amp; Implementation</a:t>
            </a:r>
            <a:endParaRPr i="0" sz="1800" u="none" cap="none" strike="noStrike">
              <a:solidFill>
                <a:srgbClr val="FFFFFF"/>
              </a:solidFill>
              <a:latin typeface="Montserrat"/>
              <a:ea typeface="Montserrat"/>
              <a:cs typeface="Montserrat"/>
              <a:sym typeface="Montserrat"/>
            </a:endParaRPr>
          </a:p>
        </p:txBody>
      </p:sp>
      <p:sp>
        <p:nvSpPr>
          <p:cNvPr id="218" name="Google Shape;218;p65"/>
          <p:cNvSpPr/>
          <p:nvPr/>
        </p:nvSpPr>
        <p:spPr>
          <a:xfrm>
            <a:off x="2081050" y="3027958"/>
            <a:ext cx="4965600" cy="413700"/>
          </a:xfrm>
          <a:prstGeom prst="rect">
            <a:avLst/>
          </a:prstGeom>
          <a:solidFill>
            <a:srgbClr val="DC1218"/>
          </a:solidFill>
          <a:ln>
            <a:noFill/>
          </a:ln>
        </p:spPr>
        <p:txBody>
          <a:bodyPr anchorCtr="0" anchor="ctr" bIns="24250" lIns="24250" spcFirstLastPara="1" rIns="24250" wrap="square" tIns="24250">
            <a:noAutofit/>
          </a:bodyPr>
          <a:lstStyle/>
          <a:p>
            <a:pPr indent="0" lvl="0" marL="0" marR="0" rtl="0" algn="ctr">
              <a:lnSpc>
                <a:spcPct val="100000"/>
              </a:lnSpc>
              <a:spcBef>
                <a:spcPts val="0"/>
              </a:spcBef>
              <a:spcAft>
                <a:spcPts val="0"/>
              </a:spcAft>
              <a:buClr>
                <a:srgbClr val="FFFFFF"/>
              </a:buClr>
              <a:buSzPts val="1900"/>
              <a:buFont typeface="Ubuntu"/>
              <a:buNone/>
            </a:pPr>
            <a:r>
              <a:t/>
            </a:r>
            <a:endParaRPr b="0" i="0" sz="1900" u="none" cap="none" strike="noStrike">
              <a:solidFill>
                <a:schemeClr val="dk1"/>
              </a:solidFill>
              <a:latin typeface="Helvetica Neue"/>
              <a:ea typeface="Helvetica Neue"/>
              <a:cs typeface="Helvetica Neue"/>
              <a:sym typeface="Helvetica Neue"/>
            </a:endParaRPr>
          </a:p>
        </p:txBody>
      </p:sp>
      <p:sp>
        <p:nvSpPr>
          <p:cNvPr id="219" name="Google Shape;219;p65"/>
          <p:cNvSpPr/>
          <p:nvPr/>
        </p:nvSpPr>
        <p:spPr>
          <a:xfrm>
            <a:off x="2085156" y="3141262"/>
            <a:ext cx="4965600" cy="1830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Ubuntu"/>
              <a:buNone/>
            </a:pPr>
            <a:r>
              <a:rPr b="1" lang="en-GB" sz="1700">
                <a:solidFill>
                  <a:srgbClr val="FFFFFF"/>
                </a:solidFill>
                <a:latin typeface="Montserrat"/>
                <a:ea typeface="Montserrat"/>
                <a:cs typeface="Montserrat"/>
                <a:sym typeface="Montserrat"/>
              </a:rPr>
              <a:t>Gap Analysis</a:t>
            </a:r>
            <a:endParaRPr i="0" sz="1800" u="none" cap="none" strike="noStrike">
              <a:solidFill>
                <a:srgbClr val="FFFFFF"/>
              </a:solidFill>
              <a:latin typeface="Montserrat"/>
              <a:ea typeface="Montserrat"/>
              <a:cs typeface="Montserrat"/>
              <a:sym typeface="Montserrat"/>
            </a:endParaRPr>
          </a:p>
        </p:txBody>
      </p:sp>
      <p:sp>
        <p:nvSpPr>
          <p:cNvPr id="220" name="Google Shape;220;p65"/>
          <p:cNvSpPr/>
          <p:nvPr/>
        </p:nvSpPr>
        <p:spPr>
          <a:xfrm flipH="1" rot="5400000">
            <a:off x="2540443" y="3291308"/>
            <a:ext cx="1595100" cy="2194800"/>
          </a:xfrm>
          <a:prstGeom prst="round2SameRect">
            <a:avLst>
              <a:gd fmla="val 6966" name="adj1"/>
              <a:gd fmla="val 0" name="adj2"/>
            </a:avLst>
          </a:prstGeom>
          <a:solidFill>
            <a:srgbClr val="999999"/>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1" name="Google Shape;221;p65"/>
          <p:cNvSpPr txBox="1"/>
          <p:nvPr/>
        </p:nvSpPr>
        <p:spPr>
          <a:xfrm>
            <a:off x="2356925" y="3697825"/>
            <a:ext cx="2032200" cy="1398000"/>
          </a:xfrm>
          <a:prstGeom prst="rect">
            <a:avLst/>
          </a:prstGeom>
          <a:noFill/>
          <a:ln>
            <a:noFill/>
          </a:ln>
        </p:spPr>
        <p:txBody>
          <a:bodyPr anchorCtr="0" anchor="t" bIns="50200" lIns="100425" spcFirstLastPara="1" rIns="100425" wrap="square" tIns="50200">
            <a:noAutofit/>
          </a:bodyPr>
          <a:lstStyle/>
          <a:p>
            <a:pPr indent="0" lvl="0" marL="0" rtl="0" algn="l">
              <a:lnSpc>
                <a:spcPct val="90000"/>
              </a:lnSpc>
              <a:spcBef>
                <a:spcPts val="0"/>
              </a:spcBef>
              <a:spcAft>
                <a:spcPts val="0"/>
              </a:spcAft>
              <a:buNone/>
            </a:pPr>
            <a:r>
              <a:rPr b="1" lang="en-GB" sz="1700">
                <a:solidFill>
                  <a:schemeClr val="lt1"/>
                </a:solidFill>
                <a:latin typeface="Quattrocento Sans"/>
                <a:ea typeface="Quattrocento Sans"/>
                <a:cs typeface="Quattrocento Sans"/>
                <a:sym typeface="Quattrocento Sans"/>
              </a:rPr>
              <a:t>Desired outcome</a:t>
            </a:r>
            <a:endParaRPr sz="1700">
              <a:solidFill>
                <a:schemeClr val="lt1"/>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rPr lang="en-GB">
                <a:solidFill>
                  <a:schemeClr val="lt1"/>
                </a:solidFill>
                <a:latin typeface="Quattrocento Sans"/>
                <a:ea typeface="Quattrocento Sans"/>
                <a:cs typeface="Quattrocento Sans"/>
                <a:sym typeface="Quattrocento Sans"/>
              </a:rPr>
              <a:t>Start with the end in mind by defining the desired outcome you’re looking for. </a:t>
            </a:r>
            <a:endParaRPr>
              <a:solidFill>
                <a:schemeClr val="lt1"/>
              </a:solidFill>
              <a:latin typeface="Quattrocento Sans"/>
              <a:ea typeface="Quattrocento Sans"/>
              <a:cs typeface="Quattrocento Sans"/>
              <a:sym typeface="Quattrocento Sans"/>
            </a:endParaRPr>
          </a:p>
        </p:txBody>
      </p:sp>
      <p:sp>
        <p:nvSpPr>
          <p:cNvPr id="222" name="Google Shape;222;p65"/>
          <p:cNvSpPr/>
          <p:nvPr/>
        </p:nvSpPr>
        <p:spPr>
          <a:xfrm rot="5400000">
            <a:off x="4349948" y="4293306"/>
            <a:ext cx="335100" cy="190800"/>
          </a:xfrm>
          <a:prstGeom prst="triangle">
            <a:avLst>
              <a:gd fmla="val 50000" name="adj"/>
            </a:avLst>
          </a:prstGeom>
          <a:solidFill>
            <a:srgbClr val="999999"/>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3" name="Google Shape;223;p65"/>
          <p:cNvSpPr/>
          <p:nvPr/>
        </p:nvSpPr>
        <p:spPr>
          <a:xfrm flipH="1" rot="5400000">
            <a:off x="4970831" y="3291308"/>
            <a:ext cx="1595100" cy="2194800"/>
          </a:xfrm>
          <a:prstGeom prst="round2SameRect">
            <a:avLst>
              <a:gd fmla="val 6966" name="adj1"/>
              <a:gd fmla="val 0" name="adj2"/>
            </a:avLst>
          </a:prstGeom>
          <a:solidFill>
            <a:srgbClr val="999999"/>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4" name="Google Shape;224;p65"/>
          <p:cNvSpPr txBox="1"/>
          <p:nvPr/>
        </p:nvSpPr>
        <p:spPr>
          <a:xfrm>
            <a:off x="4787325" y="3697825"/>
            <a:ext cx="2032200" cy="1398000"/>
          </a:xfrm>
          <a:prstGeom prst="rect">
            <a:avLst/>
          </a:prstGeom>
          <a:noFill/>
          <a:ln>
            <a:noFill/>
          </a:ln>
        </p:spPr>
        <p:txBody>
          <a:bodyPr anchorCtr="0" anchor="t" bIns="50200" lIns="100425" spcFirstLastPara="1" rIns="100425" wrap="square" tIns="50200">
            <a:noAutofit/>
          </a:bodyPr>
          <a:lstStyle/>
          <a:p>
            <a:pPr indent="0" lvl="0" marL="0" rtl="0" algn="l">
              <a:lnSpc>
                <a:spcPct val="100000"/>
              </a:lnSpc>
              <a:spcBef>
                <a:spcPts val="0"/>
              </a:spcBef>
              <a:spcAft>
                <a:spcPts val="0"/>
              </a:spcAft>
              <a:buNone/>
            </a:pPr>
            <a:r>
              <a:rPr b="1" lang="en-GB" sz="1700">
                <a:solidFill>
                  <a:schemeClr val="lt1"/>
                </a:solidFill>
                <a:latin typeface="Quattrocento Sans"/>
                <a:ea typeface="Quattrocento Sans"/>
                <a:cs typeface="Quattrocento Sans"/>
                <a:sym typeface="Quattrocento Sans"/>
              </a:rPr>
              <a:t>Current situation</a:t>
            </a:r>
            <a:endParaRPr sz="1700">
              <a:solidFill>
                <a:schemeClr val="lt1"/>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rPr lang="en-GB">
                <a:solidFill>
                  <a:schemeClr val="lt1"/>
                </a:solidFill>
                <a:latin typeface="Quattrocento Sans"/>
                <a:ea typeface="Quattrocento Sans"/>
                <a:cs typeface="Quattrocento Sans"/>
                <a:sym typeface="Quattrocento Sans"/>
              </a:rPr>
              <a:t>The describe the current situation you’re trying to move from.</a:t>
            </a:r>
            <a:endParaRPr>
              <a:solidFill>
                <a:schemeClr val="lt1"/>
              </a:solidFill>
              <a:latin typeface="Quattrocento Sans"/>
              <a:ea typeface="Quattrocento Sans"/>
              <a:cs typeface="Quattrocento Sans"/>
              <a:sym typeface="Quattrocento Sans"/>
            </a:endParaRPr>
          </a:p>
        </p:txBody>
      </p:sp>
      <p:sp>
        <p:nvSpPr>
          <p:cNvPr id="225" name="Google Shape;225;p65"/>
          <p:cNvSpPr/>
          <p:nvPr/>
        </p:nvSpPr>
        <p:spPr>
          <a:xfrm flipH="1" rot="5400000">
            <a:off x="2540443" y="6245553"/>
            <a:ext cx="1595100" cy="2194800"/>
          </a:xfrm>
          <a:prstGeom prst="round2SameRect">
            <a:avLst>
              <a:gd fmla="val 6966" name="adj1"/>
              <a:gd fmla="val 0" name="adj2"/>
            </a:avLst>
          </a:prstGeom>
          <a:solidFill>
            <a:srgbClr val="999999"/>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6" name="Google Shape;226;p65"/>
          <p:cNvSpPr txBox="1"/>
          <p:nvPr/>
        </p:nvSpPr>
        <p:spPr>
          <a:xfrm>
            <a:off x="2356933" y="6644066"/>
            <a:ext cx="2032200" cy="503400"/>
          </a:xfrm>
          <a:prstGeom prst="rect">
            <a:avLst/>
          </a:prstGeom>
          <a:noFill/>
          <a:ln>
            <a:noFill/>
          </a:ln>
        </p:spPr>
        <p:txBody>
          <a:bodyPr anchorCtr="0" anchor="t" bIns="50200" lIns="100425" spcFirstLastPara="1" rIns="100425" wrap="square" tIns="50200">
            <a:noAutofit/>
          </a:bodyPr>
          <a:lstStyle/>
          <a:p>
            <a:pPr indent="0" lvl="0" marL="0" rtl="0" algn="l">
              <a:lnSpc>
                <a:spcPct val="100000"/>
              </a:lnSpc>
              <a:spcBef>
                <a:spcPts val="0"/>
              </a:spcBef>
              <a:spcAft>
                <a:spcPts val="0"/>
              </a:spcAft>
              <a:buNone/>
            </a:pPr>
            <a:r>
              <a:rPr b="1" lang="en-GB" sz="1700">
                <a:solidFill>
                  <a:schemeClr val="lt1"/>
                </a:solidFill>
                <a:latin typeface="Quattrocento Sans"/>
                <a:ea typeface="Quattrocento Sans"/>
                <a:cs typeface="Quattrocento Sans"/>
                <a:sym typeface="Quattrocento Sans"/>
              </a:rPr>
              <a:t>Causes of gap</a:t>
            </a:r>
            <a:endParaRPr sz="1700">
              <a:solidFill>
                <a:schemeClr val="lt1"/>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rPr lang="en-GB">
                <a:solidFill>
                  <a:schemeClr val="lt1"/>
                </a:solidFill>
                <a:latin typeface="Quattrocento Sans"/>
                <a:ea typeface="Quattrocento Sans"/>
                <a:cs typeface="Quattrocento Sans"/>
                <a:sym typeface="Quattrocento Sans"/>
              </a:rPr>
              <a:t>Identify the underlying reasons there’s a gap in current and desired </a:t>
            </a:r>
            <a:br>
              <a:rPr lang="en-GB">
                <a:solidFill>
                  <a:schemeClr val="lt1"/>
                </a:solidFill>
                <a:latin typeface="Quattrocento Sans"/>
                <a:ea typeface="Quattrocento Sans"/>
                <a:cs typeface="Quattrocento Sans"/>
                <a:sym typeface="Quattrocento Sans"/>
              </a:rPr>
            </a:br>
            <a:r>
              <a:rPr lang="en-GB">
                <a:solidFill>
                  <a:schemeClr val="lt1"/>
                </a:solidFill>
                <a:latin typeface="Quattrocento Sans"/>
                <a:ea typeface="Quattrocento Sans"/>
                <a:cs typeface="Quattrocento Sans"/>
                <a:sym typeface="Quattrocento Sans"/>
              </a:rPr>
              <a:t>states.</a:t>
            </a:r>
            <a:endParaRPr>
              <a:solidFill>
                <a:schemeClr val="lt1"/>
              </a:solidFill>
              <a:latin typeface="Quattrocento Sans"/>
              <a:ea typeface="Quattrocento Sans"/>
              <a:cs typeface="Quattrocento Sans"/>
              <a:sym typeface="Quattrocento Sans"/>
            </a:endParaRPr>
          </a:p>
        </p:txBody>
      </p:sp>
      <p:sp>
        <p:nvSpPr>
          <p:cNvPr id="227" name="Google Shape;227;p65"/>
          <p:cNvSpPr/>
          <p:nvPr/>
        </p:nvSpPr>
        <p:spPr>
          <a:xfrm rot="5400000">
            <a:off x="4349948" y="7276651"/>
            <a:ext cx="335100" cy="190800"/>
          </a:xfrm>
          <a:prstGeom prst="triangle">
            <a:avLst>
              <a:gd fmla="val 50000" name="adj"/>
            </a:avLst>
          </a:prstGeom>
          <a:solidFill>
            <a:srgbClr val="999999"/>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8" name="Google Shape;228;p65"/>
          <p:cNvSpPr/>
          <p:nvPr/>
        </p:nvSpPr>
        <p:spPr>
          <a:xfrm flipH="1" rot="5400000">
            <a:off x="4970831" y="6245553"/>
            <a:ext cx="1595100" cy="2194800"/>
          </a:xfrm>
          <a:prstGeom prst="round2SameRect">
            <a:avLst>
              <a:gd fmla="val 6966" name="adj1"/>
              <a:gd fmla="val 0" name="adj2"/>
            </a:avLst>
          </a:prstGeom>
          <a:solidFill>
            <a:srgbClr val="999999"/>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29" name="Google Shape;229;p65"/>
          <p:cNvSpPr txBox="1"/>
          <p:nvPr/>
        </p:nvSpPr>
        <p:spPr>
          <a:xfrm>
            <a:off x="4787325" y="6644075"/>
            <a:ext cx="2106900" cy="503400"/>
          </a:xfrm>
          <a:prstGeom prst="rect">
            <a:avLst/>
          </a:prstGeom>
          <a:noFill/>
          <a:ln>
            <a:noFill/>
          </a:ln>
        </p:spPr>
        <p:txBody>
          <a:bodyPr anchorCtr="0" anchor="t" bIns="50200" lIns="100425" spcFirstLastPara="1" rIns="100425" wrap="square" tIns="50200">
            <a:noAutofit/>
          </a:bodyPr>
          <a:lstStyle/>
          <a:p>
            <a:pPr indent="0" lvl="0" marL="0" rtl="0" algn="l">
              <a:lnSpc>
                <a:spcPct val="100000"/>
              </a:lnSpc>
              <a:spcBef>
                <a:spcPts val="0"/>
              </a:spcBef>
              <a:spcAft>
                <a:spcPts val="0"/>
              </a:spcAft>
              <a:buNone/>
            </a:pPr>
            <a:r>
              <a:rPr b="1" lang="en-GB" sz="1700">
                <a:solidFill>
                  <a:schemeClr val="lt1"/>
                </a:solidFill>
                <a:latin typeface="Quattrocento Sans"/>
                <a:ea typeface="Quattrocento Sans"/>
                <a:cs typeface="Quattrocento Sans"/>
                <a:sym typeface="Quattrocento Sans"/>
              </a:rPr>
              <a:t>Required solutions</a:t>
            </a:r>
            <a:endParaRPr b="1" sz="1700">
              <a:solidFill>
                <a:schemeClr val="lt1"/>
              </a:solidFill>
              <a:latin typeface="Quattrocento Sans"/>
              <a:ea typeface="Quattrocento Sans"/>
              <a:cs typeface="Quattrocento Sans"/>
              <a:sym typeface="Quattrocento Sans"/>
            </a:endParaRPr>
          </a:p>
          <a:p>
            <a:pPr indent="0" lvl="0" marL="0" rtl="0" algn="l">
              <a:lnSpc>
                <a:spcPct val="100000"/>
              </a:lnSpc>
              <a:spcBef>
                <a:spcPts val="0"/>
              </a:spcBef>
              <a:spcAft>
                <a:spcPts val="0"/>
              </a:spcAft>
              <a:buNone/>
            </a:pPr>
            <a:r>
              <a:rPr lang="en-GB">
                <a:solidFill>
                  <a:schemeClr val="lt1"/>
                </a:solidFill>
                <a:latin typeface="Quattrocento Sans"/>
                <a:ea typeface="Quattrocento Sans"/>
                <a:cs typeface="Quattrocento Sans"/>
                <a:sym typeface="Quattrocento Sans"/>
              </a:rPr>
              <a:t>Identify solutions that will help to bridge the gap, and which will add the most impact. </a:t>
            </a:r>
            <a:endParaRPr>
              <a:solidFill>
                <a:schemeClr val="lt1"/>
              </a:solidFill>
              <a:latin typeface="Quattrocento Sans"/>
              <a:ea typeface="Quattrocento Sans"/>
              <a:cs typeface="Quattrocento Sans"/>
              <a:sym typeface="Quattrocento Sans"/>
            </a:endParaRPr>
          </a:p>
        </p:txBody>
      </p:sp>
      <p:sp>
        <p:nvSpPr>
          <p:cNvPr id="230" name="Google Shape;230;p65"/>
          <p:cNvSpPr txBox="1"/>
          <p:nvPr/>
        </p:nvSpPr>
        <p:spPr>
          <a:xfrm>
            <a:off x="767249" y="1904700"/>
            <a:ext cx="6348900" cy="863400"/>
          </a:xfrm>
          <a:prstGeom prst="rect">
            <a:avLst/>
          </a:prstGeom>
          <a:noFill/>
          <a:ln>
            <a:noFill/>
          </a:ln>
        </p:spPr>
        <p:txBody>
          <a:bodyPr anchorCtr="0" anchor="t" bIns="50200" lIns="100425" spcFirstLastPara="1" rIns="100425" wrap="square" tIns="50200">
            <a:spAutoFit/>
          </a:bodyPr>
          <a:lstStyle/>
          <a:p>
            <a:pPr indent="0" lvl="0" marL="0" marR="0" rtl="0" algn="l">
              <a:lnSpc>
                <a:spcPct val="115000"/>
              </a:lnSpc>
              <a:spcBef>
                <a:spcPts val="0"/>
              </a:spcBef>
              <a:spcAft>
                <a:spcPts val="0"/>
              </a:spcAft>
              <a:buNone/>
            </a:pPr>
            <a:r>
              <a:rPr lang="en-GB" sz="1500">
                <a:solidFill>
                  <a:srgbClr val="0C0C0C"/>
                </a:solidFill>
                <a:latin typeface="Quattrocento Sans"/>
                <a:ea typeface="Quattrocento Sans"/>
                <a:cs typeface="Quattrocento Sans"/>
                <a:sym typeface="Quattrocento Sans"/>
              </a:rPr>
              <a:t>This document outlines </a:t>
            </a:r>
            <a:r>
              <a:rPr lang="en-GB" sz="1500">
                <a:solidFill>
                  <a:srgbClr val="0C0C0C"/>
                </a:solidFill>
                <a:latin typeface="Quattrocento Sans"/>
                <a:ea typeface="Quattrocento Sans"/>
                <a:cs typeface="Quattrocento Sans"/>
                <a:sym typeface="Quattrocento Sans"/>
              </a:rPr>
              <a:t>our </a:t>
            </a:r>
            <a:r>
              <a:rPr lang="en-GB" sz="1500">
                <a:solidFill>
                  <a:srgbClr val="0C0C0C"/>
                </a:solidFill>
                <a:latin typeface="Quattrocento Sans"/>
                <a:ea typeface="Quattrocento Sans"/>
                <a:cs typeface="Quattrocento Sans"/>
                <a:sym typeface="Quattrocento Sans"/>
              </a:rPr>
              <a:t>3-step Agile Performance Consulting process, and provides you with templates to capture </a:t>
            </a:r>
            <a:r>
              <a:rPr lang="en-GB" sz="1500">
                <a:solidFill>
                  <a:srgbClr val="0C0C0C"/>
                </a:solidFill>
                <a:latin typeface="Quattrocento Sans"/>
                <a:ea typeface="Quattrocento Sans"/>
                <a:cs typeface="Quattrocento Sans"/>
                <a:sym typeface="Quattrocento Sans"/>
              </a:rPr>
              <a:t>information</a:t>
            </a:r>
            <a:r>
              <a:rPr lang="en-GB" sz="1500">
                <a:solidFill>
                  <a:srgbClr val="0C0C0C"/>
                </a:solidFill>
                <a:latin typeface="Quattrocento Sans"/>
                <a:ea typeface="Quattrocento Sans"/>
                <a:cs typeface="Quattrocento Sans"/>
                <a:sym typeface="Quattrocento Sans"/>
              </a:rPr>
              <a:t> for each stage of </a:t>
            </a:r>
            <a:r>
              <a:rPr lang="en-GB" sz="1500">
                <a:solidFill>
                  <a:srgbClr val="0C0C0C"/>
                </a:solidFill>
                <a:latin typeface="Quattrocento Sans"/>
                <a:ea typeface="Quattrocento Sans"/>
                <a:cs typeface="Quattrocento Sans"/>
                <a:sym typeface="Quattrocento Sans"/>
              </a:rPr>
              <a:t>the</a:t>
            </a:r>
            <a:r>
              <a:rPr lang="en-GB" sz="1500">
                <a:solidFill>
                  <a:srgbClr val="0C0C0C"/>
                </a:solidFill>
                <a:latin typeface="Quattrocento Sans"/>
                <a:ea typeface="Quattrocento Sans"/>
                <a:cs typeface="Quattrocento Sans"/>
                <a:sym typeface="Quattrocento Sans"/>
              </a:rPr>
              <a:t> process. </a:t>
            </a:r>
            <a:endParaRPr sz="1500">
              <a:solidFill>
                <a:srgbClr val="0C0C0C"/>
              </a:solidFill>
              <a:latin typeface="Quattrocento Sans"/>
              <a:ea typeface="Quattrocento Sans"/>
              <a:cs typeface="Quattrocento Sans"/>
              <a:sym typeface="Quattrocento Sans"/>
            </a:endParaRPr>
          </a:p>
        </p:txBody>
      </p:sp>
      <p:sp>
        <p:nvSpPr>
          <p:cNvPr id="231" name="Google Shape;231;p65"/>
          <p:cNvSpPr/>
          <p:nvPr/>
        </p:nvSpPr>
        <p:spPr>
          <a:xfrm rot="10800000">
            <a:off x="4398289" y="5696362"/>
            <a:ext cx="335100" cy="190800"/>
          </a:xfrm>
          <a:prstGeom prst="triangle">
            <a:avLst>
              <a:gd fmla="val 50000" name="adj"/>
            </a:avLst>
          </a:prstGeom>
          <a:solidFill>
            <a:srgbClr val="BFBFBF"/>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2" name="Google Shape;232;p65"/>
          <p:cNvSpPr/>
          <p:nvPr/>
        </p:nvSpPr>
        <p:spPr>
          <a:xfrm>
            <a:off x="4130103" y="4722566"/>
            <a:ext cx="833859" cy="922445"/>
          </a:xfrm>
          <a:custGeom>
            <a:rect b="b" l="l" r="r" t="t"/>
            <a:pathLst>
              <a:path extrusionOk="0" h="2838291" w="2526846">
                <a:moveTo>
                  <a:pt x="1263423" y="0"/>
                </a:moveTo>
                <a:cubicBezTo>
                  <a:pt x="1309041" y="0"/>
                  <a:pt x="1354659" y="10401"/>
                  <a:pt x="1396808" y="31204"/>
                </a:cubicBezTo>
                <a:cubicBezTo>
                  <a:pt x="1396808" y="31204"/>
                  <a:pt x="1396808" y="31204"/>
                  <a:pt x="2361449" y="513410"/>
                </a:cubicBezTo>
                <a:cubicBezTo>
                  <a:pt x="2462821" y="564618"/>
                  <a:pt x="2526846" y="668100"/>
                  <a:pt x="2526846" y="781183"/>
                </a:cubicBezTo>
                <a:cubicBezTo>
                  <a:pt x="2526846" y="781183"/>
                  <a:pt x="2526846" y="781183"/>
                  <a:pt x="2526846" y="2057108"/>
                </a:cubicBezTo>
                <a:cubicBezTo>
                  <a:pt x="2526846" y="2170191"/>
                  <a:pt x="2462821" y="2273674"/>
                  <a:pt x="2361449" y="2324881"/>
                </a:cubicBezTo>
                <a:cubicBezTo>
                  <a:pt x="2361449" y="2324881"/>
                  <a:pt x="2361449" y="2324881"/>
                  <a:pt x="1396808" y="2807087"/>
                </a:cubicBezTo>
                <a:cubicBezTo>
                  <a:pt x="1312509" y="2848693"/>
                  <a:pt x="1214337" y="2848693"/>
                  <a:pt x="1130038" y="2807087"/>
                </a:cubicBezTo>
                <a:cubicBezTo>
                  <a:pt x="1130038" y="2807087"/>
                  <a:pt x="1130038" y="2807087"/>
                  <a:pt x="165398" y="2324881"/>
                </a:cubicBezTo>
                <a:cubicBezTo>
                  <a:pt x="64025" y="2273674"/>
                  <a:pt x="0" y="2170191"/>
                  <a:pt x="0" y="2057108"/>
                </a:cubicBezTo>
                <a:cubicBezTo>
                  <a:pt x="0" y="2057108"/>
                  <a:pt x="0" y="2057108"/>
                  <a:pt x="0" y="781183"/>
                </a:cubicBezTo>
                <a:cubicBezTo>
                  <a:pt x="0" y="668100"/>
                  <a:pt x="64025" y="564618"/>
                  <a:pt x="165398" y="513410"/>
                </a:cubicBezTo>
                <a:cubicBezTo>
                  <a:pt x="165398" y="513410"/>
                  <a:pt x="165398" y="513410"/>
                  <a:pt x="1130038" y="31204"/>
                </a:cubicBezTo>
                <a:cubicBezTo>
                  <a:pt x="1172188" y="10401"/>
                  <a:pt x="1217806" y="0"/>
                  <a:pt x="1263423" y="0"/>
                </a:cubicBezTo>
                <a:close/>
              </a:path>
            </a:pathLst>
          </a:custGeom>
          <a:solidFill>
            <a:srgbClr val="DC1218"/>
          </a:solidFill>
          <a:ln>
            <a:noFill/>
          </a:ln>
          <a:effectLst>
            <a:outerShdw blurRad="635000" rotWithShape="0" algn="tl" dir="2700000" dist="200025">
              <a:srgbClr val="000000">
                <a:alpha val="26000"/>
              </a:srgbClr>
            </a:outerShdw>
          </a:effectLst>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200">
              <a:solidFill>
                <a:schemeClr val="lt1"/>
              </a:solidFill>
              <a:latin typeface="Calibri"/>
              <a:ea typeface="Calibri"/>
              <a:cs typeface="Calibri"/>
              <a:sym typeface="Calibri"/>
            </a:endParaRPr>
          </a:p>
        </p:txBody>
      </p:sp>
      <p:sp>
        <p:nvSpPr>
          <p:cNvPr id="233" name="Google Shape;233;p65"/>
          <p:cNvSpPr/>
          <p:nvPr/>
        </p:nvSpPr>
        <p:spPr>
          <a:xfrm>
            <a:off x="4088702" y="4967251"/>
            <a:ext cx="928200" cy="4308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Ubuntu"/>
              <a:buNone/>
            </a:pPr>
            <a:r>
              <a:rPr b="1" lang="en-GB" sz="1200">
                <a:solidFill>
                  <a:srgbClr val="FFFFFF"/>
                </a:solidFill>
                <a:latin typeface="Montserrat"/>
                <a:ea typeface="Montserrat"/>
                <a:cs typeface="Montserrat"/>
                <a:sym typeface="Montserrat"/>
              </a:rPr>
              <a:t>Why it matters</a:t>
            </a:r>
            <a:endParaRPr b="1" i="0" sz="1200" u="none" cap="none" strike="noStrike">
              <a:solidFill>
                <a:srgbClr val="FFFFFF"/>
              </a:solidFill>
              <a:latin typeface="Montserrat"/>
              <a:ea typeface="Montserrat"/>
              <a:cs typeface="Montserrat"/>
              <a:sym typeface="Montserrat"/>
            </a:endParaRPr>
          </a:p>
        </p:txBody>
      </p:sp>
      <p:sp>
        <p:nvSpPr>
          <p:cNvPr id="234" name="Google Shape;234;p65"/>
          <p:cNvSpPr/>
          <p:nvPr/>
        </p:nvSpPr>
        <p:spPr>
          <a:xfrm rot="10800000">
            <a:off x="4398289" y="8256932"/>
            <a:ext cx="335100" cy="190800"/>
          </a:xfrm>
          <a:prstGeom prst="triangle">
            <a:avLst>
              <a:gd fmla="val 50000" name="adj"/>
            </a:avLst>
          </a:prstGeom>
          <a:solidFill>
            <a:srgbClr val="BFBFBF"/>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2000">
              <a:solidFill>
                <a:schemeClr val="lt1"/>
              </a:solidFill>
              <a:latin typeface="Calibri"/>
              <a:ea typeface="Calibri"/>
              <a:cs typeface="Calibri"/>
              <a:sym typeface="Calibri"/>
            </a:endParaRPr>
          </a:p>
        </p:txBody>
      </p:sp>
      <p:sp>
        <p:nvSpPr>
          <p:cNvPr id="235" name="Google Shape;235;p65"/>
          <p:cNvSpPr/>
          <p:nvPr/>
        </p:nvSpPr>
        <p:spPr>
          <a:xfrm>
            <a:off x="511925" y="8677247"/>
            <a:ext cx="7049027" cy="1166075"/>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236" name="Google Shape;236;p65"/>
          <p:cNvSpPr/>
          <p:nvPr/>
        </p:nvSpPr>
        <p:spPr>
          <a:xfrm>
            <a:off x="2081051" y="8585661"/>
            <a:ext cx="4965600" cy="413700"/>
          </a:xfrm>
          <a:prstGeom prst="rect">
            <a:avLst/>
          </a:prstGeom>
          <a:solidFill>
            <a:srgbClr val="DC1218"/>
          </a:solidFill>
          <a:ln>
            <a:noFill/>
          </a:ln>
        </p:spPr>
        <p:txBody>
          <a:bodyPr anchorCtr="0" anchor="ctr" bIns="24250" lIns="24250" spcFirstLastPara="1" rIns="24250" wrap="square" tIns="24250">
            <a:noAutofit/>
          </a:bodyPr>
          <a:lstStyle/>
          <a:p>
            <a:pPr indent="0" lvl="0" marL="0" marR="0" rtl="0" algn="ctr">
              <a:lnSpc>
                <a:spcPct val="100000"/>
              </a:lnSpc>
              <a:spcBef>
                <a:spcPts val="0"/>
              </a:spcBef>
              <a:spcAft>
                <a:spcPts val="0"/>
              </a:spcAft>
              <a:buClr>
                <a:srgbClr val="FFFFFF"/>
              </a:buClr>
              <a:buSzPts val="1900"/>
              <a:buFont typeface="Ubuntu"/>
              <a:buNone/>
            </a:pPr>
            <a:r>
              <a:t/>
            </a:r>
            <a:endParaRPr i="0" sz="1900" u="none" cap="none" strike="noStrike">
              <a:solidFill>
                <a:schemeClr val="dk1"/>
              </a:solidFill>
              <a:latin typeface="Montserrat"/>
              <a:ea typeface="Montserrat"/>
              <a:cs typeface="Montserrat"/>
              <a:sym typeface="Montserrat"/>
            </a:endParaRPr>
          </a:p>
        </p:txBody>
      </p:sp>
      <p:sp>
        <p:nvSpPr>
          <p:cNvPr id="237" name="Google Shape;237;p65"/>
          <p:cNvSpPr/>
          <p:nvPr/>
        </p:nvSpPr>
        <p:spPr>
          <a:xfrm>
            <a:off x="2081174" y="9002356"/>
            <a:ext cx="4965600" cy="920700"/>
          </a:xfrm>
          <a:prstGeom prst="rect">
            <a:avLst/>
          </a:prstGeom>
          <a:solidFill>
            <a:srgbClr val="BFBFBF"/>
          </a:solidFill>
          <a:ln>
            <a:noFill/>
          </a:ln>
        </p:spPr>
        <p:txBody>
          <a:bodyPr anchorCtr="0" anchor="ctr" bIns="24250" lIns="24250" spcFirstLastPara="1" rIns="24250" wrap="square" tIns="24250">
            <a:noAutofit/>
          </a:bodyPr>
          <a:lstStyle/>
          <a:p>
            <a:pPr indent="0" lvl="0" marL="0" marR="0" rtl="0" algn="ctr">
              <a:lnSpc>
                <a:spcPct val="100000"/>
              </a:lnSpc>
              <a:spcBef>
                <a:spcPts val="0"/>
              </a:spcBef>
              <a:spcAft>
                <a:spcPts val="0"/>
              </a:spcAft>
              <a:buClr>
                <a:srgbClr val="FFFFFF"/>
              </a:buClr>
              <a:buSzPts val="1900"/>
              <a:buFont typeface="Ubuntu"/>
              <a:buNone/>
            </a:pPr>
            <a:r>
              <a:t/>
            </a:r>
            <a:endParaRPr b="0" i="0" sz="1900" u="none" cap="none" strike="noStrike">
              <a:solidFill>
                <a:schemeClr val="dk1"/>
              </a:solidFill>
              <a:latin typeface="Helvetica Neue"/>
              <a:ea typeface="Helvetica Neue"/>
              <a:cs typeface="Helvetica Neue"/>
              <a:sym typeface="Helvetica Neue"/>
            </a:endParaRPr>
          </a:p>
        </p:txBody>
      </p:sp>
      <p:sp>
        <p:nvSpPr>
          <p:cNvPr id="238" name="Google Shape;238;p65"/>
          <p:cNvSpPr/>
          <p:nvPr/>
        </p:nvSpPr>
        <p:spPr>
          <a:xfrm>
            <a:off x="2232287" y="9155006"/>
            <a:ext cx="4662000" cy="5343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400"/>
              <a:buFont typeface="Ubuntu"/>
              <a:buNone/>
            </a:pPr>
            <a:r>
              <a:rPr lang="en-GB" sz="1500">
                <a:solidFill>
                  <a:schemeClr val="dk1"/>
                </a:solidFill>
                <a:latin typeface="Quattrocento Sans"/>
                <a:ea typeface="Quattrocento Sans"/>
                <a:cs typeface="Quattrocento Sans"/>
                <a:sym typeface="Quattrocento Sans"/>
              </a:rPr>
              <a:t>Ensure the effectiveness of your solutions by quickly testing and measuring their impact, and refining </a:t>
            </a:r>
            <a:br>
              <a:rPr lang="en-GB" sz="1500">
                <a:solidFill>
                  <a:schemeClr val="dk1"/>
                </a:solidFill>
                <a:latin typeface="Quattrocento Sans"/>
                <a:ea typeface="Quattrocento Sans"/>
                <a:cs typeface="Quattrocento Sans"/>
                <a:sym typeface="Quattrocento Sans"/>
              </a:rPr>
            </a:br>
            <a:r>
              <a:rPr lang="en-GB" sz="1500">
                <a:solidFill>
                  <a:schemeClr val="dk1"/>
                </a:solidFill>
                <a:latin typeface="Quattrocento Sans"/>
                <a:ea typeface="Quattrocento Sans"/>
                <a:cs typeface="Quattrocento Sans"/>
                <a:sym typeface="Quattrocento Sans"/>
              </a:rPr>
              <a:t>as required.</a:t>
            </a:r>
            <a:endParaRPr i="0" sz="1500" u="none" cap="none" strike="noStrike">
              <a:solidFill>
                <a:srgbClr val="000000"/>
              </a:solidFill>
              <a:latin typeface="Quattrocento Sans"/>
              <a:ea typeface="Quattrocento Sans"/>
              <a:cs typeface="Quattrocento Sans"/>
              <a:sym typeface="Quattrocento Sans"/>
            </a:endParaRPr>
          </a:p>
        </p:txBody>
      </p:sp>
      <p:sp>
        <p:nvSpPr>
          <p:cNvPr id="239" name="Google Shape;239;p65"/>
          <p:cNvSpPr/>
          <p:nvPr/>
        </p:nvSpPr>
        <p:spPr>
          <a:xfrm>
            <a:off x="2232123" y="8706191"/>
            <a:ext cx="4662000" cy="183000"/>
          </a:xfrm>
          <a:prstGeom prst="rect">
            <a:avLst/>
          </a:prstGeom>
          <a:noFill/>
          <a:ln>
            <a:noFill/>
          </a:ln>
        </p:spPr>
        <p:txBody>
          <a:bodyPr anchorCtr="0" anchor="ctr" bIns="0" lIns="0" spcFirstLastPara="1" rIns="0" wrap="square" tIns="0">
            <a:noAutofit/>
          </a:bodyPr>
          <a:lstStyle/>
          <a:p>
            <a:pPr indent="0" lvl="0" marL="0" rtl="0" algn="ctr">
              <a:lnSpc>
                <a:spcPct val="90000"/>
              </a:lnSpc>
              <a:spcBef>
                <a:spcPts val="0"/>
              </a:spcBef>
              <a:spcAft>
                <a:spcPts val="0"/>
              </a:spcAft>
              <a:buClr>
                <a:schemeClr val="dk1"/>
              </a:buClr>
              <a:buSzPts val="1100"/>
              <a:buFont typeface="Arial"/>
              <a:buNone/>
            </a:pPr>
            <a:r>
              <a:rPr b="1" lang="en-GB" sz="1700">
                <a:solidFill>
                  <a:srgbClr val="FFFFFF"/>
                </a:solidFill>
                <a:latin typeface="Montserrat"/>
                <a:ea typeface="Montserrat"/>
                <a:cs typeface="Montserrat"/>
                <a:sym typeface="Montserrat"/>
              </a:rPr>
              <a:t>Test &amp; Improve</a:t>
            </a:r>
            <a:endParaRPr b="1" sz="1700">
              <a:solidFill>
                <a:srgbClr val="FFFFFF"/>
              </a:solidFill>
              <a:latin typeface="Montserrat"/>
              <a:ea typeface="Montserrat"/>
              <a:cs typeface="Montserrat"/>
              <a:sym typeface="Montserrat"/>
            </a:endParaRPr>
          </a:p>
        </p:txBody>
      </p:sp>
      <p:sp>
        <p:nvSpPr>
          <p:cNvPr id="240" name="Google Shape;240;p65"/>
          <p:cNvSpPr txBox="1"/>
          <p:nvPr/>
        </p:nvSpPr>
        <p:spPr>
          <a:xfrm>
            <a:off x="535275" y="8635397"/>
            <a:ext cx="1101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03</a:t>
            </a:r>
            <a:endParaRPr sz="5600">
              <a:solidFill>
                <a:srgbClr val="D8D8D8"/>
              </a:solidFill>
              <a:latin typeface="Montserrat Light"/>
              <a:ea typeface="Montserrat Light"/>
              <a:cs typeface="Montserrat Light"/>
              <a:sym typeface="Montserrat Light"/>
            </a:endParaRPr>
          </a:p>
        </p:txBody>
      </p:sp>
      <p:pic>
        <p:nvPicPr>
          <p:cNvPr id="241" name="Google Shape;241;p65"/>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45" name="Shape 245"/>
        <p:cNvGrpSpPr/>
        <p:nvPr/>
      </p:nvGrpSpPr>
      <p:grpSpPr>
        <a:xfrm>
          <a:off x="0" y="0"/>
          <a:ext cx="0" cy="0"/>
          <a:chOff x="0" y="0"/>
          <a:chExt cx="0" cy="0"/>
        </a:xfrm>
      </p:grpSpPr>
      <p:sp>
        <p:nvSpPr>
          <p:cNvPr id="246" name="Google Shape;246;p66"/>
          <p:cNvSpPr/>
          <p:nvPr/>
        </p:nvSpPr>
        <p:spPr>
          <a:xfrm>
            <a:off x="-22725" y="0"/>
            <a:ext cx="7557539" cy="1084721"/>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247" name="Google Shape;247;p66"/>
          <p:cNvSpPr/>
          <p:nvPr/>
        </p:nvSpPr>
        <p:spPr>
          <a:xfrm>
            <a:off x="-22725" y="-152395"/>
            <a:ext cx="7557539" cy="10874328"/>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248" name="Google Shape;248;p66"/>
          <p:cNvSpPr txBox="1"/>
          <p:nvPr/>
        </p:nvSpPr>
        <p:spPr>
          <a:xfrm rot="-5400000">
            <a:off x="-2722153" y="5468277"/>
            <a:ext cx="7032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8F8D8D"/>
                </a:solidFill>
                <a:latin typeface="Montserrat Thin"/>
                <a:ea typeface="Montserrat Thin"/>
                <a:cs typeface="Montserrat Thin"/>
                <a:sym typeface="Montserrat Thin"/>
              </a:rPr>
              <a:t>Gap Analysis</a:t>
            </a:r>
            <a:endParaRPr sz="5600">
              <a:solidFill>
                <a:srgbClr val="8F8D8D"/>
              </a:solidFill>
              <a:latin typeface="Montserrat Thin"/>
              <a:ea typeface="Montserrat Thin"/>
              <a:cs typeface="Montserrat Thin"/>
              <a:sym typeface="Montserrat Thin"/>
            </a:endParaRPr>
          </a:p>
        </p:txBody>
      </p:sp>
      <p:sp>
        <p:nvSpPr>
          <p:cNvPr id="249" name="Google Shape;249;p66"/>
          <p:cNvSpPr/>
          <p:nvPr/>
        </p:nvSpPr>
        <p:spPr>
          <a:xfrm>
            <a:off x="1073100" y="3368846"/>
            <a:ext cx="6176100" cy="6097500"/>
          </a:xfrm>
          <a:prstGeom prst="roundRect">
            <a:avLst>
              <a:gd fmla="val 3873" name="adj"/>
            </a:avLst>
          </a:prstGeom>
          <a:solidFill>
            <a:srgbClr val="F3F3F3">
              <a:alpha val="10630"/>
            </a:srgbClr>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sp>
        <p:nvSpPr>
          <p:cNvPr id="250" name="Google Shape;250;p66"/>
          <p:cNvSpPr/>
          <p:nvPr/>
        </p:nvSpPr>
        <p:spPr>
          <a:xfrm>
            <a:off x="1068425" y="3429749"/>
            <a:ext cx="3009600" cy="51939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251" name="Google Shape;251;p66"/>
          <p:cNvCxnSpPr/>
          <p:nvPr/>
        </p:nvCxnSpPr>
        <p:spPr>
          <a:xfrm>
            <a:off x="1186527" y="38871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2" name="Google Shape;252;p66"/>
          <p:cNvCxnSpPr/>
          <p:nvPr/>
        </p:nvCxnSpPr>
        <p:spPr>
          <a:xfrm>
            <a:off x="1186527" y="41919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3" name="Google Shape;253;p66"/>
          <p:cNvCxnSpPr/>
          <p:nvPr/>
        </p:nvCxnSpPr>
        <p:spPr>
          <a:xfrm>
            <a:off x="1186527" y="44967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4" name="Google Shape;254;p66"/>
          <p:cNvCxnSpPr/>
          <p:nvPr/>
        </p:nvCxnSpPr>
        <p:spPr>
          <a:xfrm>
            <a:off x="1186527" y="48015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5" name="Google Shape;255;p66"/>
          <p:cNvCxnSpPr/>
          <p:nvPr/>
        </p:nvCxnSpPr>
        <p:spPr>
          <a:xfrm>
            <a:off x="1186527" y="51063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6" name="Google Shape;256;p66"/>
          <p:cNvCxnSpPr/>
          <p:nvPr/>
        </p:nvCxnSpPr>
        <p:spPr>
          <a:xfrm>
            <a:off x="1186527" y="54111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7" name="Google Shape;257;p66"/>
          <p:cNvCxnSpPr/>
          <p:nvPr/>
        </p:nvCxnSpPr>
        <p:spPr>
          <a:xfrm>
            <a:off x="1151138" y="57159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58" name="Google Shape;258;p66"/>
          <p:cNvCxnSpPr/>
          <p:nvPr/>
        </p:nvCxnSpPr>
        <p:spPr>
          <a:xfrm>
            <a:off x="1151138" y="6020730"/>
            <a:ext cx="2766900" cy="0"/>
          </a:xfrm>
          <a:prstGeom prst="straightConnector1">
            <a:avLst/>
          </a:prstGeom>
          <a:noFill/>
          <a:ln cap="flat" cmpd="sng" w="9525">
            <a:solidFill>
              <a:schemeClr val="dk2"/>
            </a:solidFill>
            <a:prstDash val="dot"/>
            <a:round/>
            <a:headEnd len="med" w="med" type="none"/>
            <a:tailEnd len="med" w="med" type="none"/>
          </a:ln>
        </p:spPr>
      </p:cxnSp>
      <p:sp>
        <p:nvSpPr>
          <p:cNvPr id="259" name="Google Shape;259;p66"/>
          <p:cNvSpPr/>
          <p:nvPr/>
        </p:nvSpPr>
        <p:spPr>
          <a:xfrm>
            <a:off x="408375" y="748650"/>
            <a:ext cx="6711300" cy="2308800"/>
          </a:xfrm>
          <a:prstGeom prst="roundRect">
            <a:avLst>
              <a:gd fmla="val 11309" name="adj"/>
            </a:avLst>
          </a:prstGeom>
          <a:solidFill>
            <a:srgbClr val="F3F3F3"/>
          </a:solidFill>
          <a:ln cap="flat" cmpd="sng" w="38100">
            <a:solidFill>
              <a:srgbClr val="262626"/>
            </a:solidFill>
            <a:prstDash val="solid"/>
            <a:round/>
            <a:headEnd len="sm" w="sm" type="none"/>
            <a:tailEnd len="sm" w="sm" type="none"/>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sp>
        <p:nvSpPr>
          <p:cNvPr id="260" name="Google Shape;260;p66"/>
          <p:cNvSpPr/>
          <p:nvPr/>
        </p:nvSpPr>
        <p:spPr>
          <a:xfrm>
            <a:off x="709899" y="500601"/>
            <a:ext cx="2153700" cy="412800"/>
          </a:xfrm>
          <a:prstGeom prst="roundRect">
            <a:avLst>
              <a:gd fmla="val 12937" name="adj"/>
            </a:avLst>
          </a:prstGeom>
          <a:solidFill>
            <a:srgbClr val="DC1218"/>
          </a:solidFill>
          <a:ln>
            <a:noFill/>
          </a:ln>
        </p:spPr>
        <p:txBody>
          <a:bodyPr anchorCtr="0" anchor="t" bIns="50200" lIns="100425" spcFirstLastPara="1" rIns="100425" wrap="square" tIns="50200">
            <a:noAutofit/>
          </a:bodyPr>
          <a:lstStyle/>
          <a:p>
            <a:pPr indent="0" lvl="0" marL="0" marR="0" rtl="0" algn="ctr">
              <a:spcBef>
                <a:spcPts val="0"/>
              </a:spcBef>
              <a:spcAft>
                <a:spcPts val="0"/>
              </a:spcAft>
              <a:buClr>
                <a:srgbClr val="000000"/>
              </a:buClr>
              <a:buSzPts val="1100"/>
              <a:buFont typeface="Arial"/>
              <a:buNone/>
            </a:pPr>
            <a:r>
              <a:rPr b="1" lang="en-GB" sz="1800">
                <a:solidFill>
                  <a:srgbClr val="FFFFFF"/>
                </a:solidFill>
                <a:latin typeface="Montserrat"/>
                <a:ea typeface="Montserrat"/>
                <a:cs typeface="Montserrat"/>
                <a:sym typeface="Montserrat"/>
              </a:rPr>
              <a:t>Project details</a:t>
            </a:r>
            <a:endParaRPr b="1" sz="1800">
              <a:solidFill>
                <a:srgbClr val="FFFFFF"/>
              </a:solidFill>
              <a:latin typeface="Montserrat"/>
              <a:ea typeface="Montserrat"/>
              <a:cs typeface="Montserrat"/>
              <a:sym typeface="Montserrat"/>
            </a:endParaRPr>
          </a:p>
          <a:p>
            <a:pPr indent="0" lvl="0" marL="0" marR="0" rtl="0" algn="ctr">
              <a:spcBef>
                <a:spcPts val="0"/>
              </a:spcBef>
              <a:spcAft>
                <a:spcPts val="0"/>
              </a:spcAft>
              <a:buClr>
                <a:srgbClr val="000000"/>
              </a:buClr>
              <a:buSzPts val="1100"/>
              <a:buFont typeface="Arial"/>
              <a:buNone/>
            </a:pPr>
            <a:r>
              <a:t/>
            </a:r>
            <a:endParaRPr b="1" sz="1800">
              <a:solidFill>
                <a:srgbClr val="FFFFFF"/>
              </a:solidFill>
              <a:latin typeface="Montserrat"/>
              <a:ea typeface="Montserrat"/>
              <a:cs typeface="Montserrat"/>
              <a:sym typeface="Montserrat"/>
            </a:endParaRPr>
          </a:p>
          <a:p>
            <a:pPr indent="0" lvl="0" marL="0" marR="0" rtl="0" algn="ctr">
              <a:spcBef>
                <a:spcPts val="0"/>
              </a:spcBef>
              <a:spcAft>
                <a:spcPts val="0"/>
              </a:spcAft>
              <a:buNone/>
            </a:pPr>
            <a:r>
              <a:t/>
            </a:r>
            <a:endParaRPr b="1" sz="1800">
              <a:solidFill>
                <a:srgbClr val="FFFFFF"/>
              </a:solidFill>
              <a:latin typeface="Montserrat"/>
              <a:ea typeface="Montserrat"/>
              <a:cs typeface="Montserrat"/>
              <a:sym typeface="Montserrat"/>
            </a:endParaRPr>
          </a:p>
        </p:txBody>
      </p:sp>
      <p:cxnSp>
        <p:nvCxnSpPr>
          <p:cNvPr id="261" name="Google Shape;261;p66"/>
          <p:cNvCxnSpPr/>
          <p:nvPr/>
        </p:nvCxnSpPr>
        <p:spPr>
          <a:xfrm>
            <a:off x="671709" y="1383872"/>
            <a:ext cx="6169500" cy="0"/>
          </a:xfrm>
          <a:prstGeom prst="straightConnector1">
            <a:avLst/>
          </a:prstGeom>
          <a:noFill/>
          <a:ln cap="flat" cmpd="sng" w="9525">
            <a:solidFill>
              <a:schemeClr val="dk2"/>
            </a:solidFill>
            <a:prstDash val="dot"/>
            <a:round/>
            <a:headEnd len="med" w="med" type="none"/>
            <a:tailEnd len="med" w="med" type="none"/>
          </a:ln>
        </p:spPr>
      </p:cxnSp>
      <p:cxnSp>
        <p:nvCxnSpPr>
          <p:cNvPr id="262" name="Google Shape;262;p66"/>
          <p:cNvCxnSpPr/>
          <p:nvPr/>
        </p:nvCxnSpPr>
        <p:spPr>
          <a:xfrm>
            <a:off x="671709" y="1688672"/>
            <a:ext cx="6169500" cy="0"/>
          </a:xfrm>
          <a:prstGeom prst="straightConnector1">
            <a:avLst/>
          </a:prstGeom>
          <a:noFill/>
          <a:ln cap="flat" cmpd="sng" w="9525">
            <a:solidFill>
              <a:schemeClr val="dk2"/>
            </a:solidFill>
            <a:prstDash val="dot"/>
            <a:round/>
            <a:headEnd len="med" w="med" type="none"/>
            <a:tailEnd len="med" w="med" type="none"/>
          </a:ln>
        </p:spPr>
      </p:cxnSp>
      <p:sp>
        <p:nvSpPr>
          <p:cNvPr id="263" name="Google Shape;263;p66"/>
          <p:cNvSpPr txBox="1"/>
          <p:nvPr/>
        </p:nvSpPr>
        <p:spPr>
          <a:xfrm>
            <a:off x="489175" y="1085450"/>
            <a:ext cx="6220200" cy="1832400"/>
          </a:xfrm>
          <a:prstGeom prst="rect">
            <a:avLst/>
          </a:prstGeom>
          <a:noFill/>
          <a:ln>
            <a:noFill/>
          </a:ln>
        </p:spPr>
        <p:txBody>
          <a:bodyPr anchorCtr="0" anchor="t" bIns="50200" lIns="100425" spcFirstLastPara="1" rIns="100425" wrap="square" tIns="50200">
            <a:spAutoFit/>
          </a:bodyPr>
          <a:lstStyle/>
          <a:p>
            <a:pPr indent="0" lvl="0" marL="0" rtl="0" algn="l">
              <a:lnSpc>
                <a:spcPct val="153000"/>
              </a:lnSpc>
              <a:spcBef>
                <a:spcPts val="0"/>
              </a:spcBef>
              <a:spcAft>
                <a:spcPts val="1000"/>
              </a:spcAft>
              <a:buSzPts val="1100"/>
              <a:buNone/>
            </a:pPr>
            <a:r>
              <a:rPr b="1" lang="en-GB" sz="1300">
                <a:solidFill>
                  <a:schemeClr val="dk1"/>
                </a:solidFill>
                <a:latin typeface="Montserrat"/>
                <a:ea typeface="Montserrat"/>
                <a:cs typeface="Montserrat"/>
                <a:sym typeface="Montserrat"/>
              </a:rPr>
              <a:t>Project tite: </a:t>
            </a:r>
            <a:br>
              <a:rPr b="1" lang="en-GB" sz="1300">
                <a:solidFill>
                  <a:schemeClr val="dk1"/>
                </a:solidFill>
                <a:latin typeface="Montserrat"/>
                <a:ea typeface="Montserrat"/>
                <a:cs typeface="Montserrat"/>
                <a:sym typeface="Montserrat"/>
              </a:rPr>
            </a:br>
            <a:r>
              <a:rPr b="1" lang="en-GB" sz="1300">
                <a:solidFill>
                  <a:schemeClr val="dk1"/>
                </a:solidFill>
                <a:latin typeface="Montserrat"/>
                <a:ea typeface="Montserrat"/>
                <a:cs typeface="Montserrat"/>
                <a:sym typeface="Montserrat"/>
              </a:rPr>
              <a:t>Client:</a:t>
            </a:r>
            <a:br>
              <a:rPr b="1" lang="en-GB" sz="1300">
                <a:solidFill>
                  <a:schemeClr val="dk1"/>
                </a:solidFill>
                <a:latin typeface="Montserrat"/>
                <a:ea typeface="Montserrat"/>
                <a:cs typeface="Montserrat"/>
                <a:sym typeface="Montserrat"/>
              </a:rPr>
            </a:br>
            <a:r>
              <a:rPr b="1" lang="en-GB" sz="1300">
                <a:solidFill>
                  <a:schemeClr val="dk1"/>
                </a:solidFill>
                <a:latin typeface="Montserrat"/>
                <a:ea typeface="Montserrat"/>
                <a:cs typeface="Montserrat"/>
                <a:sym typeface="Montserrat"/>
              </a:rPr>
              <a:t>Key dates: </a:t>
            </a:r>
            <a:br>
              <a:rPr b="1" lang="en-GB" sz="1300">
                <a:solidFill>
                  <a:schemeClr val="dk1"/>
                </a:solidFill>
                <a:latin typeface="Montserrat"/>
                <a:ea typeface="Montserrat"/>
                <a:cs typeface="Montserrat"/>
                <a:sym typeface="Montserrat"/>
              </a:rPr>
            </a:br>
            <a:r>
              <a:rPr b="1" lang="en-GB" sz="1300">
                <a:solidFill>
                  <a:schemeClr val="dk1"/>
                </a:solidFill>
                <a:latin typeface="Montserrat"/>
                <a:ea typeface="Montserrat"/>
                <a:cs typeface="Montserrat"/>
                <a:sym typeface="Montserrat"/>
              </a:rPr>
              <a:t>Requirement:</a:t>
            </a:r>
            <a:r>
              <a:rPr lang="en-GB" sz="1300">
                <a:solidFill>
                  <a:schemeClr val="dk1"/>
                </a:solidFill>
                <a:latin typeface="Montserrat"/>
                <a:ea typeface="Montserrat"/>
                <a:cs typeface="Montserrat"/>
                <a:sym typeface="Montserrat"/>
              </a:rPr>
              <a:t> </a:t>
            </a:r>
            <a:br>
              <a:rPr lang="en-GB" sz="1300">
                <a:solidFill>
                  <a:schemeClr val="dk1"/>
                </a:solidFill>
                <a:latin typeface="Montserrat"/>
                <a:ea typeface="Montserrat"/>
                <a:cs typeface="Montserrat"/>
                <a:sym typeface="Montserrat"/>
              </a:rPr>
            </a:br>
            <a:r>
              <a:rPr lang="en-GB" sz="1300">
                <a:solidFill>
                  <a:schemeClr val="dk1"/>
                </a:solidFill>
                <a:latin typeface="Montserrat"/>
                <a:ea typeface="Montserrat"/>
                <a:cs typeface="Montserrat"/>
                <a:sym typeface="Montserrat"/>
              </a:rPr>
              <a:t>Describe the initial requirement, assumed cause of the need, and what the client expects to be delivered.</a:t>
            </a:r>
            <a:endParaRPr sz="1300">
              <a:solidFill>
                <a:schemeClr val="dk1"/>
              </a:solidFill>
              <a:latin typeface="Montserrat"/>
              <a:ea typeface="Montserrat"/>
              <a:cs typeface="Montserrat"/>
              <a:sym typeface="Montserrat"/>
            </a:endParaRPr>
          </a:p>
        </p:txBody>
      </p:sp>
      <p:sp>
        <p:nvSpPr>
          <p:cNvPr id="264" name="Google Shape;264;p66"/>
          <p:cNvSpPr txBox="1"/>
          <p:nvPr/>
        </p:nvSpPr>
        <p:spPr>
          <a:xfrm>
            <a:off x="1875" y="3362241"/>
            <a:ext cx="1101600" cy="963300"/>
          </a:xfrm>
          <a:prstGeom prst="rect">
            <a:avLst/>
          </a:prstGeom>
          <a:noFill/>
          <a:ln>
            <a:noFill/>
          </a:ln>
        </p:spPr>
        <p:txBody>
          <a:bodyPr anchorCtr="0" anchor="t" bIns="50200" lIns="100425" spcFirstLastPara="1" rIns="97650"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01</a:t>
            </a:r>
            <a:endParaRPr sz="5600">
              <a:solidFill>
                <a:srgbClr val="D8D8D8"/>
              </a:solidFill>
              <a:latin typeface="Montserrat Light"/>
              <a:ea typeface="Montserrat Light"/>
              <a:cs typeface="Montserrat Light"/>
              <a:sym typeface="Montserrat Light"/>
            </a:endParaRPr>
          </a:p>
        </p:txBody>
      </p:sp>
      <p:cxnSp>
        <p:nvCxnSpPr>
          <p:cNvPr id="265" name="Google Shape;265;p66"/>
          <p:cNvCxnSpPr/>
          <p:nvPr/>
        </p:nvCxnSpPr>
        <p:spPr>
          <a:xfrm>
            <a:off x="1149656" y="6325530"/>
            <a:ext cx="2766900" cy="0"/>
          </a:xfrm>
          <a:prstGeom prst="straightConnector1">
            <a:avLst/>
          </a:prstGeom>
          <a:noFill/>
          <a:ln cap="flat" cmpd="sng" w="9525">
            <a:solidFill>
              <a:schemeClr val="dk2"/>
            </a:solidFill>
            <a:prstDash val="dot"/>
            <a:round/>
            <a:headEnd len="med" w="med" type="none"/>
            <a:tailEnd len="med" w="med" type="none"/>
          </a:ln>
        </p:spPr>
      </p:cxnSp>
      <p:sp>
        <p:nvSpPr>
          <p:cNvPr id="266" name="Google Shape;266;p66"/>
          <p:cNvSpPr/>
          <p:nvPr/>
        </p:nvSpPr>
        <p:spPr>
          <a:xfrm>
            <a:off x="4234850" y="3429749"/>
            <a:ext cx="3009600" cy="51939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267" name="Google Shape;267;p66"/>
          <p:cNvCxnSpPr/>
          <p:nvPr/>
        </p:nvCxnSpPr>
        <p:spPr>
          <a:xfrm>
            <a:off x="4352936" y="38871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68" name="Google Shape;268;p66"/>
          <p:cNvCxnSpPr/>
          <p:nvPr/>
        </p:nvCxnSpPr>
        <p:spPr>
          <a:xfrm>
            <a:off x="4352936" y="41919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69" name="Google Shape;269;p66"/>
          <p:cNvCxnSpPr/>
          <p:nvPr/>
        </p:nvCxnSpPr>
        <p:spPr>
          <a:xfrm>
            <a:off x="4352936" y="44967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70" name="Google Shape;270;p66"/>
          <p:cNvCxnSpPr/>
          <p:nvPr/>
        </p:nvCxnSpPr>
        <p:spPr>
          <a:xfrm>
            <a:off x="4352936" y="48015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71" name="Google Shape;271;p66"/>
          <p:cNvCxnSpPr/>
          <p:nvPr/>
        </p:nvCxnSpPr>
        <p:spPr>
          <a:xfrm>
            <a:off x="4352936" y="51063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72" name="Google Shape;272;p66"/>
          <p:cNvCxnSpPr/>
          <p:nvPr/>
        </p:nvCxnSpPr>
        <p:spPr>
          <a:xfrm>
            <a:off x="4352936" y="54111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73" name="Google Shape;273;p66"/>
          <p:cNvCxnSpPr/>
          <p:nvPr/>
        </p:nvCxnSpPr>
        <p:spPr>
          <a:xfrm>
            <a:off x="4317547" y="57159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74" name="Google Shape;274;p66"/>
          <p:cNvCxnSpPr/>
          <p:nvPr/>
        </p:nvCxnSpPr>
        <p:spPr>
          <a:xfrm>
            <a:off x="4317547" y="60207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75" name="Google Shape;275;p66"/>
          <p:cNvCxnSpPr/>
          <p:nvPr/>
        </p:nvCxnSpPr>
        <p:spPr>
          <a:xfrm>
            <a:off x="4316065" y="6325530"/>
            <a:ext cx="2766900" cy="0"/>
          </a:xfrm>
          <a:prstGeom prst="straightConnector1">
            <a:avLst/>
          </a:prstGeom>
          <a:noFill/>
          <a:ln cap="flat" cmpd="sng" w="9525">
            <a:solidFill>
              <a:schemeClr val="dk2"/>
            </a:solidFill>
            <a:prstDash val="dot"/>
            <a:round/>
            <a:headEnd len="med" w="med" type="none"/>
            <a:tailEnd len="med" w="med" type="none"/>
          </a:ln>
        </p:spPr>
      </p:cxnSp>
      <p:sp>
        <p:nvSpPr>
          <p:cNvPr id="276" name="Google Shape;276;p66"/>
          <p:cNvSpPr/>
          <p:nvPr/>
        </p:nvSpPr>
        <p:spPr>
          <a:xfrm>
            <a:off x="1252358" y="3238481"/>
            <a:ext cx="1224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marR="0" rtl="0" algn="ctr">
              <a:spcBef>
                <a:spcPts val="0"/>
              </a:spcBef>
              <a:spcAft>
                <a:spcPts val="0"/>
              </a:spcAft>
              <a:buNone/>
            </a:pPr>
            <a:r>
              <a:rPr b="1" lang="en-GB" sz="1100">
                <a:solidFill>
                  <a:schemeClr val="dk1"/>
                </a:solidFill>
                <a:latin typeface="Montserrat"/>
                <a:ea typeface="Montserrat"/>
                <a:cs typeface="Montserrat"/>
                <a:sym typeface="Montserrat"/>
              </a:rPr>
              <a:t>Desired state</a:t>
            </a:r>
            <a:endParaRPr b="1" sz="1100">
              <a:solidFill>
                <a:schemeClr val="dk1"/>
              </a:solidFill>
              <a:latin typeface="Montserrat"/>
              <a:ea typeface="Montserrat"/>
              <a:cs typeface="Montserrat"/>
              <a:sym typeface="Montserrat"/>
            </a:endParaRPr>
          </a:p>
        </p:txBody>
      </p:sp>
      <p:sp>
        <p:nvSpPr>
          <p:cNvPr id="277" name="Google Shape;277;p66"/>
          <p:cNvSpPr/>
          <p:nvPr/>
        </p:nvSpPr>
        <p:spPr>
          <a:xfrm>
            <a:off x="4373650" y="3238475"/>
            <a:ext cx="15351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Clr>
                <a:schemeClr val="dk1"/>
              </a:buClr>
              <a:buFont typeface="Arial"/>
              <a:buNone/>
            </a:pPr>
            <a:r>
              <a:rPr b="1" lang="en-GB" sz="1100">
                <a:solidFill>
                  <a:schemeClr val="dk1"/>
                </a:solidFill>
                <a:latin typeface="Montserrat"/>
                <a:ea typeface="Montserrat"/>
                <a:cs typeface="Montserrat"/>
                <a:sym typeface="Montserrat"/>
              </a:rPr>
              <a:t>Current situation </a:t>
            </a:r>
            <a:endParaRPr b="1" sz="1100">
              <a:solidFill>
                <a:schemeClr val="dk1"/>
              </a:solidFill>
              <a:latin typeface="Montserrat"/>
              <a:ea typeface="Montserrat"/>
              <a:cs typeface="Montserrat"/>
              <a:sym typeface="Montserrat"/>
            </a:endParaRPr>
          </a:p>
        </p:txBody>
      </p:sp>
      <p:sp>
        <p:nvSpPr>
          <p:cNvPr id="278" name="Google Shape;278;p66"/>
          <p:cNvSpPr txBox="1"/>
          <p:nvPr/>
        </p:nvSpPr>
        <p:spPr>
          <a:xfrm>
            <a:off x="1169941" y="3617562"/>
            <a:ext cx="2766900" cy="2444700"/>
          </a:xfrm>
          <a:prstGeom prst="rect">
            <a:avLst/>
          </a:prstGeom>
          <a:noFill/>
          <a:ln>
            <a:noFill/>
          </a:ln>
        </p:spPr>
        <p:txBody>
          <a:bodyPr anchorCtr="0" anchor="t" bIns="50200" lIns="100425" spcFirstLastPara="1" rIns="100425" wrap="square" tIns="50200">
            <a:spAutoFit/>
          </a:bodyPr>
          <a:lstStyle/>
          <a:p>
            <a:pPr indent="0" lvl="0" marL="0" rtl="0" algn="l">
              <a:lnSpc>
                <a:spcPct val="153000"/>
              </a:lnSpc>
              <a:spcBef>
                <a:spcPts val="0"/>
              </a:spcBef>
              <a:spcAft>
                <a:spcPts val="1000"/>
              </a:spcAft>
              <a:buSzPts val="1100"/>
              <a:buNone/>
            </a:pPr>
            <a:r>
              <a:rPr lang="en-GB" sz="1300">
                <a:solidFill>
                  <a:schemeClr val="dk1"/>
                </a:solidFill>
                <a:latin typeface="Montserrat"/>
                <a:ea typeface="Montserrat"/>
                <a:cs typeface="Montserrat"/>
                <a:sym typeface="Montserrat"/>
              </a:rPr>
              <a:t>Describe what success looks like for this project, including </a:t>
            </a:r>
            <a:r>
              <a:rPr lang="en-GB" sz="1300">
                <a:solidFill>
                  <a:schemeClr val="dk1"/>
                </a:solidFill>
                <a:latin typeface="Montserrat"/>
                <a:ea typeface="Montserrat"/>
                <a:cs typeface="Montserrat"/>
                <a:sym typeface="Montserrat"/>
              </a:rPr>
              <a:t> the required capability, behaviours, attitude and performance of those affected, and how this will translate into operational and business results. </a:t>
            </a:r>
            <a:endParaRPr sz="1300">
              <a:solidFill>
                <a:schemeClr val="dk1"/>
              </a:solidFill>
              <a:latin typeface="Montserrat"/>
              <a:ea typeface="Montserrat"/>
              <a:cs typeface="Montserrat"/>
              <a:sym typeface="Montserrat"/>
            </a:endParaRPr>
          </a:p>
        </p:txBody>
      </p:sp>
      <p:sp>
        <p:nvSpPr>
          <p:cNvPr id="279" name="Google Shape;279;p66"/>
          <p:cNvSpPr txBox="1"/>
          <p:nvPr/>
        </p:nvSpPr>
        <p:spPr>
          <a:xfrm>
            <a:off x="4348567" y="3609421"/>
            <a:ext cx="2766900" cy="21024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Describe what’s happening now, </a:t>
            </a:r>
            <a:r>
              <a:rPr lang="en-GB" sz="1300">
                <a:solidFill>
                  <a:schemeClr val="dk1"/>
                </a:solidFill>
                <a:latin typeface="Montserrat"/>
                <a:ea typeface="Montserrat"/>
                <a:cs typeface="Montserrat"/>
                <a:sym typeface="Montserrat"/>
              </a:rPr>
              <a:t>including</a:t>
            </a:r>
            <a:r>
              <a:rPr lang="en-GB" sz="1300">
                <a:solidFill>
                  <a:schemeClr val="dk1"/>
                </a:solidFill>
                <a:latin typeface="Montserrat"/>
                <a:ea typeface="Montserrat"/>
                <a:cs typeface="Montserrat"/>
                <a:sym typeface="Montserrat"/>
              </a:rPr>
              <a:t> </a:t>
            </a:r>
            <a:r>
              <a:rPr lang="en-GB" sz="1300">
                <a:solidFill>
                  <a:schemeClr val="dk1"/>
                </a:solidFill>
                <a:latin typeface="Montserrat"/>
                <a:ea typeface="Montserrat"/>
                <a:cs typeface="Montserrat"/>
                <a:sym typeface="Montserrat"/>
              </a:rPr>
              <a:t>the current capability, behaviours and attitude of those affected, and how this is translating into operational and business results.</a:t>
            </a:r>
            <a:endParaRPr sz="1300">
              <a:solidFill>
                <a:schemeClr val="dk1"/>
              </a:solidFill>
              <a:latin typeface="Montserrat"/>
              <a:ea typeface="Montserrat"/>
              <a:cs typeface="Montserrat"/>
              <a:sym typeface="Montserrat"/>
            </a:endParaRPr>
          </a:p>
        </p:txBody>
      </p:sp>
      <p:cxnSp>
        <p:nvCxnSpPr>
          <p:cNvPr id="280" name="Google Shape;280;p66"/>
          <p:cNvCxnSpPr/>
          <p:nvPr/>
        </p:nvCxnSpPr>
        <p:spPr>
          <a:xfrm>
            <a:off x="1186527" y="66303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1" name="Google Shape;281;p66"/>
          <p:cNvCxnSpPr/>
          <p:nvPr/>
        </p:nvCxnSpPr>
        <p:spPr>
          <a:xfrm>
            <a:off x="1186527" y="69351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2" name="Google Shape;282;p66"/>
          <p:cNvCxnSpPr/>
          <p:nvPr/>
        </p:nvCxnSpPr>
        <p:spPr>
          <a:xfrm>
            <a:off x="1186527" y="72399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3" name="Google Shape;283;p66"/>
          <p:cNvCxnSpPr/>
          <p:nvPr/>
        </p:nvCxnSpPr>
        <p:spPr>
          <a:xfrm>
            <a:off x="1186527" y="75447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4" name="Google Shape;284;p66"/>
          <p:cNvCxnSpPr/>
          <p:nvPr/>
        </p:nvCxnSpPr>
        <p:spPr>
          <a:xfrm>
            <a:off x="1186527" y="78495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5" name="Google Shape;285;p66"/>
          <p:cNvCxnSpPr/>
          <p:nvPr/>
        </p:nvCxnSpPr>
        <p:spPr>
          <a:xfrm>
            <a:off x="4352936" y="66303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6" name="Google Shape;286;p66"/>
          <p:cNvCxnSpPr/>
          <p:nvPr/>
        </p:nvCxnSpPr>
        <p:spPr>
          <a:xfrm>
            <a:off x="4352936" y="6935130"/>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7" name="Google Shape;287;p66"/>
          <p:cNvCxnSpPr/>
          <p:nvPr/>
        </p:nvCxnSpPr>
        <p:spPr>
          <a:xfrm>
            <a:off x="4352936" y="72399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8" name="Google Shape;288;p66"/>
          <p:cNvCxnSpPr/>
          <p:nvPr/>
        </p:nvCxnSpPr>
        <p:spPr>
          <a:xfrm>
            <a:off x="4352936" y="75447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289" name="Google Shape;289;p66"/>
          <p:cNvCxnSpPr/>
          <p:nvPr/>
        </p:nvCxnSpPr>
        <p:spPr>
          <a:xfrm>
            <a:off x="4352936" y="78495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290" name="Google Shape;290;p66"/>
          <p:cNvCxnSpPr/>
          <p:nvPr/>
        </p:nvCxnSpPr>
        <p:spPr>
          <a:xfrm>
            <a:off x="671709" y="1993472"/>
            <a:ext cx="6169500" cy="0"/>
          </a:xfrm>
          <a:prstGeom prst="straightConnector1">
            <a:avLst/>
          </a:prstGeom>
          <a:noFill/>
          <a:ln cap="flat" cmpd="sng" w="9525">
            <a:solidFill>
              <a:schemeClr val="dk2"/>
            </a:solidFill>
            <a:prstDash val="dot"/>
            <a:round/>
            <a:headEnd len="med" w="med" type="none"/>
            <a:tailEnd len="med" w="med" type="none"/>
          </a:ln>
        </p:spPr>
      </p:cxnSp>
      <p:cxnSp>
        <p:nvCxnSpPr>
          <p:cNvPr id="291" name="Google Shape;291;p66"/>
          <p:cNvCxnSpPr/>
          <p:nvPr/>
        </p:nvCxnSpPr>
        <p:spPr>
          <a:xfrm>
            <a:off x="671709" y="2298272"/>
            <a:ext cx="6169500" cy="0"/>
          </a:xfrm>
          <a:prstGeom prst="straightConnector1">
            <a:avLst/>
          </a:prstGeom>
          <a:noFill/>
          <a:ln cap="flat" cmpd="sng" w="9525">
            <a:solidFill>
              <a:schemeClr val="dk2"/>
            </a:solidFill>
            <a:prstDash val="dot"/>
            <a:round/>
            <a:headEnd len="med" w="med" type="none"/>
            <a:tailEnd len="med" w="med" type="none"/>
          </a:ln>
        </p:spPr>
      </p:cxnSp>
      <p:cxnSp>
        <p:nvCxnSpPr>
          <p:cNvPr id="292" name="Google Shape;292;p66"/>
          <p:cNvCxnSpPr/>
          <p:nvPr/>
        </p:nvCxnSpPr>
        <p:spPr>
          <a:xfrm>
            <a:off x="671709" y="2603072"/>
            <a:ext cx="6169500" cy="0"/>
          </a:xfrm>
          <a:prstGeom prst="straightConnector1">
            <a:avLst/>
          </a:prstGeom>
          <a:noFill/>
          <a:ln cap="flat" cmpd="sng" w="9525">
            <a:solidFill>
              <a:schemeClr val="dk2"/>
            </a:solidFill>
            <a:prstDash val="dot"/>
            <a:round/>
            <a:headEnd len="med" w="med" type="none"/>
            <a:tailEnd len="med" w="med" type="none"/>
          </a:ln>
        </p:spPr>
      </p:cxnSp>
      <p:cxnSp>
        <p:nvCxnSpPr>
          <p:cNvPr id="293" name="Google Shape;293;p66"/>
          <p:cNvCxnSpPr/>
          <p:nvPr/>
        </p:nvCxnSpPr>
        <p:spPr>
          <a:xfrm>
            <a:off x="671709" y="2907872"/>
            <a:ext cx="6169500" cy="0"/>
          </a:xfrm>
          <a:prstGeom prst="straightConnector1">
            <a:avLst/>
          </a:prstGeom>
          <a:noFill/>
          <a:ln cap="flat" cmpd="sng" w="9525">
            <a:solidFill>
              <a:schemeClr val="dk2"/>
            </a:solidFill>
            <a:prstDash val="dot"/>
            <a:round/>
            <a:headEnd len="med" w="med" type="none"/>
            <a:tailEnd len="med" w="med" type="none"/>
          </a:ln>
        </p:spPr>
      </p:cxnSp>
      <p:pic>
        <p:nvPicPr>
          <p:cNvPr id="294" name="Google Shape;294;p66"/>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
        <p:nvSpPr>
          <p:cNvPr id="295" name="Google Shape;295;p66"/>
          <p:cNvSpPr/>
          <p:nvPr/>
        </p:nvSpPr>
        <p:spPr>
          <a:xfrm>
            <a:off x="1073100" y="8956674"/>
            <a:ext cx="6220200" cy="1540200"/>
          </a:xfrm>
          <a:prstGeom prst="roundRect">
            <a:avLst>
              <a:gd fmla="val 11309"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296" name="Google Shape;296;p66"/>
          <p:cNvCxnSpPr/>
          <p:nvPr/>
        </p:nvCxnSpPr>
        <p:spPr>
          <a:xfrm>
            <a:off x="1317159" y="9392133"/>
            <a:ext cx="5718000" cy="0"/>
          </a:xfrm>
          <a:prstGeom prst="straightConnector1">
            <a:avLst/>
          </a:prstGeom>
          <a:noFill/>
          <a:ln cap="flat" cmpd="sng" w="9525">
            <a:solidFill>
              <a:schemeClr val="dk2"/>
            </a:solidFill>
            <a:prstDash val="dot"/>
            <a:round/>
            <a:headEnd len="med" w="med" type="none"/>
            <a:tailEnd len="med" w="med" type="none"/>
          </a:ln>
        </p:spPr>
      </p:cxnSp>
      <p:cxnSp>
        <p:nvCxnSpPr>
          <p:cNvPr id="297" name="Google Shape;297;p66"/>
          <p:cNvCxnSpPr/>
          <p:nvPr/>
        </p:nvCxnSpPr>
        <p:spPr>
          <a:xfrm>
            <a:off x="1317159" y="9696933"/>
            <a:ext cx="5718000" cy="0"/>
          </a:xfrm>
          <a:prstGeom prst="straightConnector1">
            <a:avLst/>
          </a:prstGeom>
          <a:noFill/>
          <a:ln cap="flat" cmpd="sng" w="9525">
            <a:solidFill>
              <a:schemeClr val="dk2"/>
            </a:solidFill>
            <a:prstDash val="dot"/>
            <a:round/>
            <a:headEnd len="med" w="med" type="none"/>
            <a:tailEnd len="med" w="med" type="none"/>
          </a:ln>
        </p:spPr>
      </p:cxnSp>
      <p:cxnSp>
        <p:nvCxnSpPr>
          <p:cNvPr id="298" name="Google Shape;298;p66"/>
          <p:cNvCxnSpPr/>
          <p:nvPr/>
        </p:nvCxnSpPr>
        <p:spPr>
          <a:xfrm>
            <a:off x="1317159" y="10611333"/>
            <a:ext cx="5718000" cy="0"/>
          </a:xfrm>
          <a:prstGeom prst="straightConnector1">
            <a:avLst/>
          </a:prstGeom>
          <a:noFill/>
          <a:ln cap="flat" cmpd="sng" w="9525">
            <a:solidFill>
              <a:schemeClr val="dk2"/>
            </a:solidFill>
            <a:prstDash val="dot"/>
            <a:round/>
            <a:headEnd len="med" w="med" type="none"/>
            <a:tailEnd len="med" w="med" type="none"/>
          </a:ln>
        </p:spPr>
      </p:cxnSp>
      <p:cxnSp>
        <p:nvCxnSpPr>
          <p:cNvPr id="299" name="Google Shape;299;p66"/>
          <p:cNvCxnSpPr/>
          <p:nvPr/>
        </p:nvCxnSpPr>
        <p:spPr>
          <a:xfrm>
            <a:off x="1317159" y="11090385"/>
            <a:ext cx="5718000" cy="0"/>
          </a:xfrm>
          <a:prstGeom prst="straightConnector1">
            <a:avLst/>
          </a:prstGeom>
          <a:noFill/>
          <a:ln cap="flat" cmpd="sng" w="9525">
            <a:solidFill>
              <a:schemeClr val="dk2"/>
            </a:solidFill>
            <a:prstDash val="dot"/>
            <a:round/>
            <a:headEnd len="med" w="med" type="none"/>
            <a:tailEnd len="med" w="med" type="none"/>
          </a:ln>
        </p:spPr>
      </p:cxnSp>
      <p:sp>
        <p:nvSpPr>
          <p:cNvPr id="300" name="Google Shape;300;p66"/>
          <p:cNvSpPr txBox="1"/>
          <p:nvPr/>
        </p:nvSpPr>
        <p:spPr>
          <a:xfrm>
            <a:off x="1174975" y="9129099"/>
            <a:ext cx="5860200" cy="9018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Describe the implications of not bridging the gap between current and desired states, including any specific and measurable consequences and who cares about those.</a:t>
            </a:r>
            <a:endParaRPr sz="1300">
              <a:solidFill>
                <a:schemeClr val="dk1"/>
              </a:solidFill>
              <a:latin typeface="Montserrat"/>
              <a:ea typeface="Montserrat"/>
              <a:cs typeface="Montserrat"/>
              <a:sym typeface="Montserrat"/>
            </a:endParaRPr>
          </a:p>
        </p:txBody>
      </p:sp>
      <p:cxnSp>
        <p:nvCxnSpPr>
          <p:cNvPr id="301" name="Google Shape;301;p66"/>
          <p:cNvCxnSpPr/>
          <p:nvPr/>
        </p:nvCxnSpPr>
        <p:spPr>
          <a:xfrm>
            <a:off x="1186527" y="81543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302" name="Google Shape;302;p66"/>
          <p:cNvCxnSpPr/>
          <p:nvPr/>
        </p:nvCxnSpPr>
        <p:spPr>
          <a:xfrm>
            <a:off x="1186527" y="84591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303" name="Google Shape;303;p66"/>
          <p:cNvCxnSpPr/>
          <p:nvPr/>
        </p:nvCxnSpPr>
        <p:spPr>
          <a:xfrm>
            <a:off x="4352936" y="8154331"/>
            <a:ext cx="2766900" cy="0"/>
          </a:xfrm>
          <a:prstGeom prst="straightConnector1">
            <a:avLst/>
          </a:prstGeom>
          <a:noFill/>
          <a:ln cap="flat" cmpd="sng" w="9525">
            <a:solidFill>
              <a:schemeClr val="dk2"/>
            </a:solidFill>
            <a:prstDash val="dot"/>
            <a:round/>
            <a:headEnd len="med" w="med" type="none"/>
            <a:tailEnd len="med" w="med" type="none"/>
          </a:ln>
        </p:spPr>
      </p:cxnSp>
      <p:cxnSp>
        <p:nvCxnSpPr>
          <p:cNvPr id="304" name="Google Shape;304;p66"/>
          <p:cNvCxnSpPr/>
          <p:nvPr/>
        </p:nvCxnSpPr>
        <p:spPr>
          <a:xfrm>
            <a:off x="4352936" y="8459131"/>
            <a:ext cx="2766900" cy="0"/>
          </a:xfrm>
          <a:prstGeom prst="straightConnector1">
            <a:avLst/>
          </a:prstGeom>
          <a:noFill/>
          <a:ln cap="flat" cmpd="sng" w="9525">
            <a:solidFill>
              <a:schemeClr val="dk2"/>
            </a:solidFill>
            <a:prstDash val="dot"/>
            <a:round/>
            <a:headEnd len="med" w="med" type="none"/>
            <a:tailEnd len="med" w="med" type="none"/>
          </a:ln>
        </p:spPr>
      </p:cxnSp>
      <p:sp>
        <p:nvSpPr>
          <p:cNvPr id="305" name="Google Shape;305;p66"/>
          <p:cNvSpPr/>
          <p:nvPr/>
        </p:nvSpPr>
        <p:spPr>
          <a:xfrm>
            <a:off x="1328548" y="8769328"/>
            <a:ext cx="15351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marR="0" rtl="0" algn="ctr">
              <a:spcBef>
                <a:spcPts val="0"/>
              </a:spcBef>
              <a:spcAft>
                <a:spcPts val="0"/>
              </a:spcAft>
              <a:buNone/>
            </a:pPr>
            <a:r>
              <a:rPr b="1" lang="en-GB" sz="1100">
                <a:solidFill>
                  <a:schemeClr val="dk1"/>
                </a:solidFill>
                <a:latin typeface="Montserrat"/>
                <a:ea typeface="Montserrat"/>
                <a:cs typeface="Montserrat"/>
                <a:sym typeface="Montserrat"/>
              </a:rPr>
              <a:t>Why it matters</a:t>
            </a:r>
            <a:endParaRPr b="1" sz="1100">
              <a:solidFill>
                <a:schemeClr val="dk1"/>
              </a:solidFill>
              <a:latin typeface="Montserrat"/>
              <a:ea typeface="Montserrat"/>
              <a:cs typeface="Montserrat"/>
              <a:sym typeface="Montserrat"/>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09" name="Shape 309"/>
        <p:cNvGrpSpPr/>
        <p:nvPr/>
      </p:nvGrpSpPr>
      <p:grpSpPr>
        <a:xfrm>
          <a:off x="0" y="0"/>
          <a:ext cx="0" cy="0"/>
          <a:chOff x="0" y="0"/>
          <a:chExt cx="0" cy="0"/>
        </a:xfrm>
      </p:grpSpPr>
      <p:sp>
        <p:nvSpPr>
          <p:cNvPr id="310" name="Google Shape;310;p67"/>
          <p:cNvSpPr/>
          <p:nvPr/>
        </p:nvSpPr>
        <p:spPr>
          <a:xfrm>
            <a:off x="-21475" y="0"/>
            <a:ext cx="7557539" cy="10643825"/>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311" name="Google Shape;311;p67"/>
          <p:cNvSpPr txBox="1"/>
          <p:nvPr/>
        </p:nvSpPr>
        <p:spPr>
          <a:xfrm rot="-5400000">
            <a:off x="-2722153" y="3446580"/>
            <a:ext cx="7032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8F8D8D"/>
                </a:solidFill>
                <a:latin typeface="Montserrat Thin"/>
                <a:ea typeface="Montserrat Thin"/>
                <a:cs typeface="Montserrat Thin"/>
                <a:sym typeface="Montserrat Thin"/>
              </a:rPr>
              <a:t>Solutions Design</a:t>
            </a:r>
            <a:endParaRPr sz="5600">
              <a:solidFill>
                <a:srgbClr val="8F8D8D"/>
              </a:solidFill>
              <a:latin typeface="Montserrat Thin"/>
              <a:ea typeface="Montserrat Thin"/>
              <a:cs typeface="Montserrat Thin"/>
              <a:sym typeface="Montserrat Thin"/>
            </a:endParaRPr>
          </a:p>
        </p:txBody>
      </p:sp>
      <p:cxnSp>
        <p:nvCxnSpPr>
          <p:cNvPr id="312" name="Google Shape;312;p67"/>
          <p:cNvCxnSpPr/>
          <p:nvPr/>
        </p:nvCxnSpPr>
        <p:spPr>
          <a:xfrm>
            <a:off x="1317159" y="1804333"/>
            <a:ext cx="5718000" cy="0"/>
          </a:xfrm>
          <a:prstGeom prst="straightConnector1">
            <a:avLst/>
          </a:prstGeom>
          <a:noFill/>
          <a:ln cap="flat" cmpd="sng" w="9525">
            <a:solidFill>
              <a:schemeClr val="dk2"/>
            </a:solidFill>
            <a:prstDash val="dot"/>
            <a:round/>
            <a:headEnd len="med" w="med" type="none"/>
            <a:tailEnd len="med" w="med" type="none"/>
          </a:ln>
        </p:spPr>
      </p:cxnSp>
      <p:sp>
        <p:nvSpPr>
          <p:cNvPr id="313" name="Google Shape;313;p67"/>
          <p:cNvSpPr txBox="1"/>
          <p:nvPr/>
        </p:nvSpPr>
        <p:spPr>
          <a:xfrm>
            <a:off x="1875" y="328802"/>
            <a:ext cx="1101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02</a:t>
            </a:r>
            <a:endParaRPr sz="5600">
              <a:solidFill>
                <a:srgbClr val="D8D8D8"/>
              </a:solidFill>
              <a:latin typeface="Montserrat Light"/>
              <a:ea typeface="Montserrat Light"/>
              <a:cs typeface="Montserrat Light"/>
              <a:sym typeface="Montserrat Light"/>
            </a:endParaRPr>
          </a:p>
        </p:txBody>
      </p:sp>
      <p:sp>
        <p:nvSpPr>
          <p:cNvPr id="314" name="Google Shape;314;p67"/>
          <p:cNvSpPr/>
          <p:nvPr/>
        </p:nvSpPr>
        <p:spPr>
          <a:xfrm>
            <a:off x="1073100" y="829049"/>
            <a:ext cx="6139800" cy="39762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15" name="Google Shape;315;p67"/>
          <p:cNvCxnSpPr/>
          <p:nvPr/>
        </p:nvCxnSpPr>
        <p:spPr>
          <a:xfrm>
            <a:off x="1314005" y="13257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16" name="Google Shape;316;p67"/>
          <p:cNvCxnSpPr/>
          <p:nvPr/>
        </p:nvCxnSpPr>
        <p:spPr>
          <a:xfrm>
            <a:off x="1314005" y="16305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17" name="Google Shape;317;p67"/>
          <p:cNvCxnSpPr/>
          <p:nvPr/>
        </p:nvCxnSpPr>
        <p:spPr>
          <a:xfrm>
            <a:off x="1314005" y="19353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18" name="Google Shape;318;p67"/>
          <p:cNvCxnSpPr/>
          <p:nvPr/>
        </p:nvCxnSpPr>
        <p:spPr>
          <a:xfrm>
            <a:off x="1314005" y="22401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19" name="Google Shape;319;p67"/>
          <p:cNvCxnSpPr/>
          <p:nvPr/>
        </p:nvCxnSpPr>
        <p:spPr>
          <a:xfrm>
            <a:off x="1314005" y="25449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20" name="Google Shape;320;p67"/>
          <p:cNvCxnSpPr/>
          <p:nvPr/>
        </p:nvCxnSpPr>
        <p:spPr>
          <a:xfrm>
            <a:off x="1314005" y="2849728"/>
            <a:ext cx="5643600" cy="0"/>
          </a:xfrm>
          <a:prstGeom prst="straightConnector1">
            <a:avLst/>
          </a:prstGeom>
          <a:noFill/>
          <a:ln cap="flat" cmpd="sng" w="9525">
            <a:solidFill>
              <a:schemeClr val="dk2"/>
            </a:solidFill>
            <a:prstDash val="dot"/>
            <a:round/>
            <a:headEnd len="med" w="med" type="none"/>
            <a:tailEnd len="med" w="med" type="none"/>
          </a:ln>
        </p:spPr>
      </p:cxnSp>
      <p:sp>
        <p:nvSpPr>
          <p:cNvPr id="321" name="Google Shape;321;p67"/>
          <p:cNvSpPr/>
          <p:nvPr/>
        </p:nvSpPr>
        <p:spPr>
          <a:xfrm>
            <a:off x="1322350" y="677099"/>
            <a:ext cx="1704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marR="0" rtl="0" algn="ctr">
              <a:spcBef>
                <a:spcPts val="0"/>
              </a:spcBef>
              <a:spcAft>
                <a:spcPts val="0"/>
              </a:spcAft>
              <a:buNone/>
            </a:pPr>
            <a:r>
              <a:rPr b="1" lang="en-GB" sz="1100">
                <a:solidFill>
                  <a:schemeClr val="dk1"/>
                </a:solidFill>
                <a:latin typeface="Montserrat"/>
                <a:ea typeface="Montserrat"/>
                <a:cs typeface="Montserrat"/>
                <a:sym typeface="Montserrat"/>
              </a:rPr>
              <a:t>People &amp; Capability</a:t>
            </a:r>
            <a:endParaRPr b="1" sz="1100">
              <a:solidFill>
                <a:schemeClr val="dk1"/>
              </a:solidFill>
              <a:latin typeface="Montserrat"/>
              <a:ea typeface="Montserrat"/>
              <a:cs typeface="Montserrat"/>
              <a:sym typeface="Montserrat"/>
            </a:endParaRPr>
          </a:p>
        </p:txBody>
      </p:sp>
      <p:sp>
        <p:nvSpPr>
          <p:cNvPr id="322" name="Google Shape;322;p67"/>
          <p:cNvSpPr txBox="1"/>
          <p:nvPr/>
        </p:nvSpPr>
        <p:spPr>
          <a:xfrm>
            <a:off x="1280175" y="1048023"/>
            <a:ext cx="5643600" cy="2472600"/>
          </a:xfrm>
          <a:prstGeom prst="rect">
            <a:avLst/>
          </a:prstGeom>
          <a:noFill/>
          <a:ln>
            <a:noFill/>
          </a:ln>
        </p:spPr>
        <p:txBody>
          <a:bodyPr anchorCtr="0" anchor="t" bIns="50200" lIns="100425" spcFirstLastPara="1" rIns="100425" wrap="square" tIns="50200">
            <a:spAutoFit/>
          </a:bodyPr>
          <a:lstStyle/>
          <a:p>
            <a:pPr indent="0" lvl="0" marL="0" rtl="0" algn="l">
              <a:lnSpc>
                <a:spcPct val="155000"/>
              </a:lnSpc>
              <a:spcBef>
                <a:spcPts val="0"/>
              </a:spcBef>
              <a:spcAft>
                <a:spcPts val="0"/>
              </a:spcAft>
              <a:buNone/>
            </a:pPr>
            <a:r>
              <a:rPr lang="en-GB" sz="1300">
                <a:solidFill>
                  <a:schemeClr val="dk1"/>
                </a:solidFill>
                <a:latin typeface="Montserrat"/>
                <a:ea typeface="Montserrat"/>
                <a:cs typeface="Montserrat"/>
                <a:sym typeface="Montserrat"/>
              </a:rPr>
              <a:t>Describe who’s involved and what’s affecting their performance, for example:</a:t>
            </a:r>
            <a:br>
              <a:rPr lang="en-GB" sz="1300">
                <a:solidFill>
                  <a:schemeClr val="dk1"/>
                </a:solidFill>
                <a:latin typeface="Montserrat"/>
                <a:ea typeface="Montserrat"/>
                <a:cs typeface="Montserrat"/>
                <a:sym typeface="Montserrat"/>
              </a:rPr>
            </a:br>
            <a:endParaRPr b="1" sz="1300">
              <a:solidFill>
                <a:schemeClr val="dk1"/>
              </a:solidFill>
              <a:latin typeface="Montserrat"/>
              <a:ea typeface="Montserrat"/>
              <a:cs typeface="Montserrat"/>
              <a:sym typeface="Montserrat"/>
            </a:endParaRPr>
          </a:p>
          <a:p>
            <a:pPr indent="-311150" lvl="0" marL="457200" rtl="0" algn="l">
              <a:lnSpc>
                <a:spcPct val="15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T</a:t>
            </a:r>
            <a:r>
              <a:rPr lang="en-GB" sz="1300">
                <a:solidFill>
                  <a:schemeClr val="dk1"/>
                </a:solidFill>
                <a:latin typeface="Montserrat"/>
                <a:ea typeface="Montserrat"/>
                <a:cs typeface="Montserrat"/>
                <a:sym typeface="Montserrat"/>
              </a:rPr>
              <a:t>he capability of the key players, and any shortfalls. </a:t>
            </a:r>
            <a:endParaRPr sz="1300">
              <a:solidFill>
                <a:schemeClr val="dk1"/>
              </a:solidFill>
              <a:latin typeface="Montserrat"/>
              <a:ea typeface="Montserrat"/>
              <a:cs typeface="Montserrat"/>
              <a:sym typeface="Montserrat"/>
            </a:endParaRPr>
          </a:p>
          <a:p>
            <a:pPr indent="-311150" lvl="0" marL="457200" rtl="0" algn="l">
              <a:lnSpc>
                <a:spcPct val="15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The beliefs and values of those involved and how that affects their performance.</a:t>
            </a:r>
            <a:endParaRPr sz="1300">
              <a:solidFill>
                <a:schemeClr val="dk1"/>
              </a:solidFill>
              <a:latin typeface="Montserrat"/>
              <a:ea typeface="Montserrat"/>
              <a:cs typeface="Montserrat"/>
              <a:sym typeface="Montserrat"/>
            </a:endParaRPr>
          </a:p>
          <a:p>
            <a:pPr indent="-311150" lvl="0" marL="457200" rtl="0" algn="l">
              <a:lnSpc>
                <a:spcPct val="155000"/>
              </a:lnSpc>
              <a:spcBef>
                <a:spcPts val="0"/>
              </a:spcBef>
              <a:spcAft>
                <a:spcPts val="0"/>
              </a:spcAft>
              <a:buClr>
                <a:schemeClr val="dk1"/>
              </a:buClr>
              <a:buSzPts val="1300"/>
              <a:buFont typeface="Montserrat"/>
              <a:buChar char="●"/>
            </a:pPr>
            <a:r>
              <a:rPr lang="en-GB" sz="1300">
                <a:solidFill>
                  <a:schemeClr val="dk1"/>
                </a:solidFill>
                <a:latin typeface="Montserrat"/>
                <a:ea typeface="Montserrat"/>
                <a:cs typeface="Montserrat"/>
                <a:sym typeface="Montserrat"/>
              </a:rPr>
              <a:t>What is motivating current behaviours and performance, including any incentives.</a:t>
            </a:r>
            <a:endParaRPr b="1" sz="1300">
              <a:solidFill>
                <a:schemeClr val="dk1"/>
              </a:solidFill>
              <a:latin typeface="Montserrat"/>
              <a:ea typeface="Montserrat"/>
              <a:cs typeface="Montserrat"/>
              <a:sym typeface="Montserrat"/>
            </a:endParaRPr>
          </a:p>
        </p:txBody>
      </p:sp>
      <p:cxnSp>
        <p:nvCxnSpPr>
          <p:cNvPr id="323" name="Google Shape;323;p67"/>
          <p:cNvCxnSpPr/>
          <p:nvPr/>
        </p:nvCxnSpPr>
        <p:spPr>
          <a:xfrm>
            <a:off x="1314005" y="31545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24" name="Google Shape;324;p67"/>
          <p:cNvCxnSpPr/>
          <p:nvPr/>
        </p:nvCxnSpPr>
        <p:spPr>
          <a:xfrm>
            <a:off x="1314005" y="3459328"/>
            <a:ext cx="5643600" cy="0"/>
          </a:xfrm>
          <a:prstGeom prst="straightConnector1">
            <a:avLst/>
          </a:prstGeom>
          <a:noFill/>
          <a:ln cap="flat" cmpd="sng" w="9525">
            <a:solidFill>
              <a:schemeClr val="dk2"/>
            </a:solidFill>
            <a:prstDash val="dot"/>
            <a:round/>
            <a:headEnd len="med" w="med" type="none"/>
            <a:tailEnd len="med" w="med" type="none"/>
          </a:ln>
        </p:spPr>
      </p:cxnSp>
      <p:pic>
        <p:nvPicPr>
          <p:cNvPr id="325" name="Google Shape;325;p67"/>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
        <p:nvSpPr>
          <p:cNvPr id="326" name="Google Shape;326;p67"/>
          <p:cNvSpPr/>
          <p:nvPr/>
        </p:nvSpPr>
        <p:spPr>
          <a:xfrm>
            <a:off x="1073100" y="5131065"/>
            <a:ext cx="6220200" cy="2469300"/>
          </a:xfrm>
          <a:prstGeom prst="roundRect">
            <a:avLst>
              <a:gd fmla="val 11309"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27" name="Google Shape;327;p67"/>
          <p:cNvCxnSpPr/>
          <p:nvPr/>
        </p:nvCxnSpPr>
        <p:spPr>
          <a:xfrm>
            <a:off x="1317159" y="556652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28" name="Google Shape;328;p67"/>
          <p:cNvCxnSpPr/>
          <p:nvPr/>
        </p:nvCxnSpPr>
        <p:spPr>
          <a:xfrm>
            <a:off x="1317159" y="587132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29" name="Google Shape;329;p67"/>
          <p:cNvCxnSpPr/>
          <p:nvPr/>
        </p:nvCxnSpPr>
        <p:spPr>
          <a:xfrm>
            <a:off x="1317159" y="617612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30" name="Google Shape;330;p67"/>
          <p:cNvCxnSpPr/>
          <p:nvPr/>
        </p:nvCxnSpPr>
        <p:spPr>
          <a:xfrm>
            <a:off x="1317159" y="648092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31" name="Google Shape;331;p67"/>
          <p:cNvCxnSpPr/>
          <p:nvPr/>
        </p:nvCxnSpPr>
        <p:spPr>
          <a:xfrm>
            <a:off x="1317159" y="6785722"/>
            <a:ext cx="5718000" cy="0"/>
          </a:xfrm>
          <a:prstGeom prst="straightConnector1">
            <a:avLst/>
          </a:prstGeom>
          <a:noFill/>
          <a:ln cap="flat" cmpd="sng" w="9525">
            <a:solidFill>
              <a:schemeClr val="dk2"/>
            </a:solidFill>
            <a:prstDash val="dot"/>
            <a:round/>
            <a:headEnd len="med" w="med" type="none"/>
            <a:tailEnd len="med" w="med" type="none"/>
          </a:ln>
        </p:spPr>
      </p:cxnSp>
      <p:sp>
        <p:nvSpPr>
          <p:cNvPr id="332" name="Google Shape;332;p67"/>
          <p:cNvSpPr txBox="1"/>
          <p:nvPr/>
        </p:nvSpPr>
        <p:spPr>
          <a:xfrm>
            <a:off x="1174975" y="5303487"/>
            <a:ext cx="5860200" cy="6018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Describe the systems, tools, processes and any other environmental factors that affect the current performance.</a:t>
            </a:r>
            <a:endParaRPr sz="1300">
              <a:solidFill>
                <a:schemeClr val="dk1"/>
              </a:solidFill>
              <a:latin typeface="Montserrat"/>
              <a:ea typeface="Montserrat"/>
              <a:cs typeface="Montserrat"/>
              <a:sym typeface="Montserrat"/>
            </a:endParaRPr>
          </a:p>
        </p:txBody>
      </p:sp>
      <p:sp>
        <p:nvSpPr>
          <p:cNvPr id="333" name="Google Shape;333;p67"/>
          <p:cNvSpPr/>
          <p:nvPr/>
        </p:nvSpPr>
        <p:spPr>
          <a:xfrm>
            <a:off x="1322350" y="4975570"/>
            <a:ext cx="1704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SzPts val="1100"/>
              <a:buNone/>
            </a:pPr>
            <a:r>
              <a:rPr b="1" lang="en-GB" sz="1100">
                <a:solidFill>
                  <a:schemeClr val="dk1"/>
                </a:solidFill>
                <a:latin typeface="Montserrat"/>
                <a:ea typeface="Montserrat"/>
                <a:cs typeface="Montserrat"/>
                <a:sym typeface="Montserrat"/>
              </a:rPr>
              <a:t>Systems / Processes</a:t>
            </a:r>
            <a:endParaRPr b="1" sz="1100">
              <a:solidFill>
                <a:schemeClr val="dk1"/>
              </a:solidFill>
              <a:latin typeface="Montserrat"/>
              <a:ea typeface="Montserrat"/>
              <a:cs typeface="Montserrat"/>
              <a:sym typeface="Montserrat"/>
            </a:endParaRPr>
          </a:p>
        </p:txBody>
      </p:sp>
      <p:sp>
        <p:nvSpPr>
          <p:cNvPr id="334" name="Google Shape;334;p67"/>
          <p:cNvSpPr/>
          <p:nvPr/>
        </p:nvSpPr>
        <p:spPr>
          <a:xfrm>
            <a:off x="1149300" y="7913225"/>
            <a:ext cx="6220200" cy="2469300"/>
          </a:xfrm>
          <a:prstGeom prst="roundRect">
            <a:avLst>
              <a:gd fmla="val 11309"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35" name="Google Shape;335;p67"/>
          <p:cNvCxnSpPr/>
          <p:nvPr/>
        </p:nvCxnSpPr>
        <p:spPr>
          <a:xfrm>
            <a:off x="1393359" y="834868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36" name="Google Shape;336;p67"/>
          <p:cNvCxnSpPr/>
          <p:nvPr/>
        </p:nvCxnSpPr>
        <p:spPr>
          <a:xfrm>
            <a:off x="1393359" y="865348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37" name="Google Shape;337;p67"/>
          <p:cNvCxnSpPr/>
          <p:nvPr/>
        </p:nvCxnSpPr>
        <p:spPr>
          <a:xfrm>
            <a:off x="1393359" y="895828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38" name="Google Shape;338;p67"/>
          <p:cNvCxnSpPr/>
          <p:nvPr/>
        </p:nvCxnSpPr>
        <p:spPr>
          <a:xfrm>
            <a:off x="1393359" y="926308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39" name="Google Shape;339;p67"/>
          <p:cNvCxnSpPr/>
          <p:nvPr/>
        </p:nvCxnSpPr>
        <p:spPr>
          <a:xfrm>
            <a:off x="1393359" y="9567882"/>
            <a:ext cx="5718000" cy="0"/>
          </a:xfrm>
          <a:prstGeom prst="straightConnector1">
            <a:avLst/>
          </a:prstGeom>
          <a:noFill/>
          <a:ln cap="flat" cmpd="sng" w="9525">
            <a:solidFill>
              <a:schemeClr val="dk2"/>
            </a:solidFill>
            <a:prstDash val="dot"/>
            <a:round/>
            <a:headEnd len="med" w="med" type="none"/>
            <a:tailEnd len="med" w="med" type="none"/>
          </a:ln>
        </p:spPr>
      </p:cxnSp>
      <p:sp>
        <p:nvSpPr>
          <p:cNvPr id="340" name="Google Shape;340;p67"/>
          <p:cNvSpPr txBox="1"/>
          <p:nvPr/>
        </p:nvSpPr>
        <p:spPr>
          <a:xfrm>
            <a:off x="1251175" y="8085647"/>
            <a:ext cx="58602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Add anything else that’s affecting the performance gap.</a:t>
            </a:r>
            <a:endParaRPr sz="1300">
              <a:solidFill>
                <a:schemeClr val="dk1"/>
              </a:solidFill>
              <a:latin typeface="Montserrat"/>
              <a:ea typeface="Montserrat"/>
              <a:cs typeface="Montserrat"/>
              <a:sym typeface="Montserrat"/>
            </a:endParaRPr>
          </a:p>
        </p:txBody>
      </p:sp>
      <p:sp>
        <p:nvSpPr>
          <p:cNvPr id="341" name="Google Shape;341;p67"/>
          <p:cNvSpPr/>
          <p:nvPr/>
        </p:nvSpPr>
        <p:spPr>
          <a:xfrm>
            <a:off x="1398550" y="7757730"/>
            <a:ext cx="1704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SzPts val="1100"/>
              <a:buNone/>
            </a:pPr>
            <a:r>
              <a:rPr b="1" lang="en-GB" sz="1100">
                <a:solidFill>
                  <a:schemeClr val="dk1"/>
                </a:solidFill>
                <a:latin typeface="Montserrat"/>
                <a:ea typeface="Montserrat"/>
                <a:cs typeface="Montserrat"/>
                <a:sym typeface="Montserrat"/>
              </a:rPr>
              <a:t>Anything else…</a:t>
            </a:r>
            <a:endParaRPr b="1" sz="1100">
              <a:solidFill>
                <a:schemeClr val="dk1"/>
              </a:solidFill>
              <a:latin typeface="Montserrat"/>
              <a:ea typeface="Montserrat"/>
              <a:cs typeface="Montserrat"/>
              <a:sym typeface="Montserrat"/>
            </a:endParaRPr>
          </a:p>
        </p:txBody>
      </p:sp>
      <p:cxnSp>
        <p:nvCxnSpPr>
          <p:cNvPr id="342" name="Google Shape;342;p67"/>
          <p:cNvCxnSpPr/>
          <p:nvPr/>
        </p:nvCxnSpPr>
        <p:spPr>
          <a:xfrm>
            <a:off x="1317159" y="709052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43" name="Google Shape;343;p67"/>
          <p:cNvCxnSpPr/>
          <p:nvPr/>
        </p:nvCxnSpPr>
        <p:spPr>
          <a:xfrm>
            <a:off x="1317159" y="739532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44" name="Google Shape;344;p67"/>
          <p:cNvCxnSpPr/>
          <p:nvPr/>
        </p:nvCxnSpPr>
        <p:spPr>
          <a:xfrm>
            <a:off x="1393359" y="987268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45" name="Google Shape;345;p67"/>
          <p:cNvCxnSpPr/>
          <p:nvPr/>
        </p:nvCxnSpPr>
        <p:spPr>
          <a:xfrm>
            <a:off x="1393359" y="10177482"/>
            <a:ext cx="5718000" cy="0"/>
          </a:xfrm>
          <a:prstGeom prst="straightConnector1">
            <a:avLst/>
          </a:prstGeom>
          <a:noFill/>
          <a:ln cap="flat" cmpd="sng" w="9525">
            <a:solidFill>
              <a:schemeClr val="dk2"/>
            </a:solidFill>
            <a:prstDash val="dot"/>
            <a:round/>
            <a:headEnd len="med" w="med" type="none"/>
            <a:tailEnd len="med" w="med" type="none"/>
          </a:ln>
        </p:spPr>
      </p:cxnSp>
      <p:cxnSp>
        <p:nvCxnSpPr>
          <p:cNvPr id="346" name="Google Shape;346;p67"/>
          <p:cNvCxnSpPr/>
          <p:nvPr/>
        </p:nvCxnSpPr>
        <p:spPr>
          <a:xfrm>
            <a:off x="1314005" y="37641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47" name="Google Shape;347;p67"/>
          <p:cNvCxnSpPr/>
          <p:nvPr/>
        </p:nvCxnSpPr>
        <p:spPr>
          <a:xfrm>
            <a:off x="1314005" y="40689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48" name="Google Shape;348;p67"/>
          <p:cNvCxnSpPr/>
          <p:nvPr/>
        </p:nvCxnSpPr>
        <p:spPr>
          <a:xfrm>
            <a:off x="1314005" y="4373728"/>
            <a:ext cx="5643600" cy="0"/>
          </a:xfrm>
          <a:prstGeom prst="straightConnector1">
            <a:avLst/>
          </a:prstGeom>
          <a:noFill/>
          <a:ln cap="flat" cmpd="sng" w="9525">
            <a:solidFill>
              <a:schemeClr val="dk2"/>
            </a:solidFill>
            <a:prstDash val="dot"/>
            <a:round/>
            <a:headEnd len="med" w="med" type="none"/>
            <a:tailEnd len="med" w="med" type="none"/>
          </a:ln>
        </p:spPr>
      </p:cxnSp>
      <p:cxnSp>
        <p:nvCxnSpPr>
          <p:cNvPr id="349" name="Google Shape;349;p67"/>
          <p:cNvCxnSpPr/>
          <p:nvPr/>
        </p:nvCxnSpPr>
        <p:spPr>
          <a:xfrm>
            <a:off x="1314005" y="4678528"/>
            <a:ext cx="5643600" cy="0"/>
          </a:xfrm>
          <a:prstGeom prst="straightConnector1">
            <a:avLst/>
          </a:prstGeom>
          <a:noFill/>
          <a:ln cap="flat" cmpd="sng" w="9525">
            <a:solidFill>
              <a:schemeClr val="dk2"/>
            </a:solidFill>
            <a:prstDash val="dot"/>
            <a:round/>
            <a:headEnd len="med" w="med" type="none"/>
            <a:tailEnd len="med" w="med"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353" name="Shape 353"/>
        <p:cNvGrpSpPr/>
        <p:nvPr/>
      </p:nvGrpSpPr>
      <p:grpSpPr>
        <a:xfrm>
          <a:off x="0" y="0"/>
          <a:ext cx="0" cy="0"/>
          <a:chOff x="0" y="0"/>
          <a:chExt cx="0" cy="0"/>
        </a:xfrm>
      </p:grpSpPr>
      <p:sp>
        <p:nvSpPr>
          <p:cNvPr id="354" name="Google Shape;354;p68"/>
          <p:cNvSpPr/>
          <p:nvPr/>
        </p:nvSpPr>
        <p:spPr>
          <a:xfrm>
            <a:off x="1225" y="-475"/>
            <a:ext cx="7557539" cy="10806533"/>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355" name="Google Shape;355;p68"/>
          <p:cNvSpPr txBox="1"/>
          <p:nvPr/>
        </p:nvSpPr>
        <p:spPr>
          <a:xfrm rot="-5400000">
            <a:off x="-2722153" y="6362507"/>
            <a:ext cx="7032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8F8D8D"/>
                </a:solidFill>
                <a:latin typeface="Montserrat Thin"/>
                <a:ea typeface="Montserrat Thin"/>
                <a:cs typeface="Montserrat Thin"/>
                <a:sym typeface="Montserrat Thin"/>
              </a:rPr>
              <a:t>Solutions Design</a:t>
            </a:r>
            <a:endParaRPr sz="5600">
              <a:solidFill>
                <a:srgbClr val="8F8D8D"/>
              </a:solidFill>
              <a:latin typeface="Montserrat Thin"/>
              <a:ea typeface="Montserrat Thin"/>
              <a:cs typeface="Montserrat Thin"/>
              <a:sym typeface="Montserrat Thin"/>
            </a:endParaRPr>
          </a:p>
        </p:txBody>
      </p:sp>
      <p:sp>
        <p:nvSpPr>
          <p:cNvPr id="356" name="Google Shape;356;p68"/>
          <p:cNvSpPr/>
          <p:nvPr/>
        </p:nvSpPr>
        <p:spPr>
          <a:xfrm>
            <a:off x="1056100" y="712000"/>
            <a:ext cx="6176100" cy="9918900"/>
          </a:xfrm>
          <a:prstGeom prst="roundRect">
            <a:avLst>
              <a:gd fmla="val 3873" name="adj"/>
            </a:avLst>
          </a:prstGeom>
          <a:solidFill>
            <a:srgbClr val="F3F3F3">
              <a:alpha val="10630"/>
            </a:srgbClr>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sp>
        <p:nvSpPr>
          <p:cNvPr id="357" name="Google Shape;357;p68"/>
          <p:cNvSpPr txBox="1"/>
          <p:nvPr/>
        </p:nvSpPr>
        <p:spPr>
          <a:xfrm>
            <a:off x="1875" y="711991"/>
            <a:ext cx="1101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02</a:t>
            </a:r>
            <a:endParaRPr sz="5600">
              <a:solidFill>
                <a:srgbClr val="D8D8D8"/>
              </a:solidFill>
              <a:latin typeface="Montserrat Light"/>
              <a:ea typeface="Montserrat Light"/>
              <a:cs typeface="Montserrat Light"/>
              <a:sym typeface="Montserrat Light"/>
            </a:endParaRPr>
          </a:p>
        </p:txBody>
      </p:sp>
      <p:sp>
        <p:nvSpPr>
          <p:cNvPr id="358" name="Google Shape;358;p68"/>
          <p:cNvSpPr/>
          <p:nvPr/>
        </p:nvSpPr>
        <p:spPr>
          <a:xfrm>
            <a:off x="2934975" y="1158575"/>
            <a:ext cx="4292700" cy="21609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59" name="Google Shape;359;p68"/>
          <p:cNvCxnSpPr/>
          <p:nvPr/>
        </p:nvCxnSpPr>
        <p:spPr>
          <a:xfrm>
            <a:off x="3103364" y="1708054"/>
            <a:ext cx="3945600" cy="0"/>
          </a:xfrm>
          <a:prstGeom prst="straightConnector1">
            <a:avLst/>
          </a:prstGeom>
          <a:noFill/>
          <a:ln cap="flat" cmpd="sng" w="9525">
            <a:solidFill>
              <a:schemeClr val="dk2"/>
            </a:solidFill>
            <a:prstDash val="dot"/>
            <a:round/>
            <a:headEnd len="med" w="med" type="none"/>
            <a:tailEnd len="med" w="med" type="none"/>
          </a:ln>
        </p:spPr>
      </p:cxnSp>
      <p:cxnSp>
        <p:nvCxnSpPr>
          <p:cNvPr id="360" name="Google Shape;360;p68"/>
          <p:cNvCxnSpPr/>
          <p:nvPr/>
        </p:nvCxnSpPr>
        <p:spPr>
          <a:xfrm>
            <a:off x="3103364" y="2012854"/>
            <a:ext cx="3945600" cy="0"/>
          </a:xfrm>
          <a:prstGeom prst="straightConnector1">
            <a:avLst/>
          </a:prstGeom>
          <a:noFill/>
          <a:ln cap="flat" cmpd="sng" w="9525">
            <a:solidFill>
              <a:schemeClr val="dk2"/>
            </a:solidFill>
            <a:prstDash val="dot"/>
            <a:round/>
            <a:headEnd len="med" w="med" type="none"/>
            <a:tailEnd len="med" w="med" type="none"/>
          </a:ln>
        </p:spPr>
      </p:cxnSp>
      <p:cxnSp>
        <p:nvCxnSpPr>
          <p:cNvPr id="361" name="Google Shape;361;p68"/>
          <p:cNvCxnSpPr/>
          <p:nvPr/>
        </p:nvCxnSpPr>
        <p:spPr>
          <a:xfrm>
            <a:off x="3103364" y="2317654"/>
            <a:ext cx="3945600" cy="0"/>
          </a:xfrm>
          <a:prstGeom prst="straightConnector1">
            <a:avLst/>
          </a:prstGeom>
          <a:noFill/>
          <a:ln cap="flat" cmpd="sng" w="9525">
            <a:solidFill>
              <a:schemeClr val="dk2"/>
            </a:solidFill>
            <a:prstDash val="dot"/>
            <a:round/>
            <a:headEnd len="med" w="med" type="none"/>
            <a:tailEnd len="med" w="med" type="none"/>
          </a:ln>
        </p:spPr>
      </p:cxnSp>
      <p:cxnSp>
        <p:nvCxnSpPr>
          <p:cNvPr id="362" name="Google Shape;362;p68"/>
          <p:cNvCxnSpPr/>
          <p:nvPr/>
        </p:nvCxnSpPr>
        <p:spPr>
          <a:xfrm>
            <a:off x="3103364" y="2622454"/>
            <a:ext cx="3945600" cy="0"/>
          </a:xfrm>
          <a:prstGeom prst="straightConnector1">
            <a:avLst/>
          </a:prstGeom>
          <a:noFill/>
          <a:ln cap="flat" cmpd="sng" w="9525">
            <a:solidFill>
              <a:schemeClr val="dk2"/>
            </a:solidFill>
            <a:prstDash val="dot"/>
            <a:round/>
            <a:headEnd len="med" w="med" type="none"/>
            <a:tailEnd len="med" w="med" type="none"/>
          </a:ln>
        </p:spPr>
      </p:cxnSp>
      <p:cxnSp>
        <p:nvCxnSpPr>
          <p:cNvPr id="363" name="Google Shape;363;p68"/>
          <p:cNvCxnSpPr/>
          <p:nvPr/>
        </p:nvCxnSpPr>
        <p:spPr>
          <a:xfrm>
            <a:off x="3103364" y="2927255"/>
            <a:ext cx="3945600" cy="0"/>
          </a:xfrm>
          <a:prstGeom prst="straightConnector1">
            <a:avLst/>
          </a:prstGeom>
          <a:noFill/>
          <a:ln cap="flat" cmpd="sng" w="9525">
            <a:solidFill>
              <a:schemeClr val="dk2"/>
            </a:solidFill>
            <a:prstDash val="dot"/>
            <a:round/>
            <a:headEnd len="med" w="med" type="none"/>
            <a:tailEnd len="med" w="med" type="none"/>
          </a:ln>
        </p:spPr>
      </p:cxnSp>
      <p:sp>
        <p:nvSpPr>
          <p:cNvPr id="364" name="Google Shape;364;p68"/>
          <p:cNvSpPr/>
          <p:nvPr/>
        </p:nvSpPr>
        <p:spPr>
          <a:xfrm>
            <a:off x="3135721" y="1051652"/>
            <a:ext cx="1710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Possible Solutions</a:t>
            </a:r>
            <a:endParaRPr b="1" sz="1000">
              <a:solidFill>
                <a:schemeClr val="dk1"/>
              </a:solidFill>
              <a:latin typeface="Montserrat"/>
              <a:ea typeface="Montserrat"/>
              <a:cs typeface="Montserrat"/>
              <a:sym typeface="Montserrat"/>
            </a:endParaRPr>
          </a:p>
        </p:txBody>
      </p:sp>
      <p:sp>
        <p:nvSpPr>
          <p:cNvPr id="365" name="Google Shape;365;p68"/>
          <p:cNvSpPr/>
          <p:nvPr/>
        </p:nvSpPr>
        <p:spPr>
          <a:xfrm>
            <a:off x="1268400" y="514300"/>
            <a:ext cx="2476800" cy="412800"/>
          </a:xfrm>
          <a:prstGeom prst="roundRect">
            <a:avLst>
              <a:gd fmla="val 12937" name="adj"/>
            </a:avLst>
          </a:prstGeom>
          <a:solidFill>
            <a:srgbClr val="888888"/>
          </a:solidFill>
          <a:ln>
            <a:noFill/>
          </a:ln>
        </p:spPr>
        <p:txBody>
          <a:bodyPr anchorCtr="0" anchor="t" bIns="50200" lIns="100425" spcFirstLastPara="1" rIns="100425" wrap="square" tIns="50200">
            <a:noAutofit/>
          </a:bodyPr>
          <a:lstStyle/>
          <a:p>
            <a:pPr indent="0" lvl="0" marL="0" marR="0" rtl="0" algn="ctr">
              <a:spcBef>
                <a:spcPts val="0"/>
              </a:spcBef>
              <a:spcAft>
                <a:spcPts val="0"/>
              </a:spcAft>
              <a:buNone/>
            </a:pPr>
            <a:r>
              <a:rPr b="1" lang="en-GB" sz="1500">
                <a:solidFill>
                  <a:srgbClr val="FFFFFF"/>
                </a:solidFill>
                <a:latin typeface="Montserrat"/>
                <a:ea typeface="Montserrat"/>
                <a:cs typeface="Montserrat"/>
                <a:sym typeface="Montserrat"/>
              </a:rPr>
              <a:t>Brainstorm Solutions</a:t>
            </a:r>
            <a:endParaRPr b="1" sz="1500">
              <a:solidFill>
                <a:srgbClr val="FFFFFF"/>
              </a:solidFill>
              <a:latin typeface="Montserrat"/>
              <a:ea typeface="Montserrat"/>
              <a:cs typeface="Montserrat"/>
              <a:sym typeface="Montserrat"/>
            </a:endParaRPr>
          </a:p>
        </p:txBody>
      </p:sp>
      <p:sp>
        <p:nvSpPr>
          <p:cNvPr id="366" name="Google Shape;366;p68"/>
          <p:cNvSpPr txBox="1"/>
          <p:nvPr/>
        </p:nvSpPr>
        <p:spPr>
          <a:xfrm>
            <a:off x="3379572" y="1436700"/>
            <a:ext cx="3552300" cy="9018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List the main causes on the left and the possible solutions that can overcome each on the right.</a:t>
            </a:r>
            <a:endParaRPr sz="1300">
              <a:solidFill>
                <a:schemeClr val="dk1"/>
              </a:solidFill>
              <a:latin typeface="Montserrat"/>
              <a:ea typeface="Montserrat"/>
              <a:cs typeface="Montserrat"/>
              <a:sym typeface="Montserrat"/>
            </a:endParaRPr>
          </a:p>
        </p:txBody>
      </p:sp>
      <p:sp>
        <p:nvSpPr>
          <p:cNvPr id="367" name="Google Shape;367;p68"/>
          <p:cNvSpPr/>
          <p:nvPr/>
        </p:nvSpPr>
        <p:spPr>
          <a:xfrm>
            <a:off x="1051350" y="3563108"/>
            <a:ext cx="1710300" cy="8544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68" name="Google Shape;368;p68"/>
          <p:cNvCxnSpPr/>
          <p:nvPr/>
        </p:nvCxnSpPr>
        <p:spPr>
          <a:xfrm>
            <a:off x="1159268" y="4289436"/>
            <a:ext cx="1448700" cy="0"/>
          </a:xfrm>
          <a:prstGeom prst="straightConnector1">
            <a:avLst/>
          </a:prstGeom>
          <a:noFill/>
          <a:ln cap="flat" cmpd="sng" w="9525">
            <a:solidFill>
              <a:schemeClr val="dk2"/>
            </a:solidFill>
            <a:prstDash val="dot"/>
            <a:round/>
            <a:headEnd len="med" w="med" type="none"/>
            <a:tailEnd len="med" w="med" type="none"/>
          </a:ln>
        </p:spPr>
      </p:cxnSp>
      <p:sp>
        <p:nvSpPr>
          <p:cNvPr id="369" name="Google Shape;369;p68"/>
          <p:cNvSpPr/>
          <p:nvPr/>
        </p:nvSpPr>
        <p:spPr>
          <a:xfrm>
            <a:off x="2934975" y="3563108"/>
            <a:ext cx="4292700" cy="21609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70" name="Google Shape;370;p68"/>
          <p:cNvCxnSpPr/>
          <p:nvPr/>
        </p:nvCxnSpPr>
        <p:spPr>
          <a:xfrm>
            <a:off x="3103364" y="4112587"/>
            <a:ext cx="3945600" cy="0"/>
          </a:xfrm>
          <a:prstGeom prst="straightConnector1">
            <a:avLst/>
          </a:prstGeom>
          <a:noFill/>
          <a:ln cap="flat" cmpd="sng" w="9525">
            <a:solidFill>
              <a:schemeClr val="dk2"/>
            </a:solidFill>
            <a:prstDash val="dot"/>
            <a:round/>
            <a:headEnd len="med" w="med" type="none"/>
            <a:tailEnd len="med" w="med" type="none"/>
          </a:ln>
        </p:spPr>
      </p:cxnSp>
      <p:cxnSp>
        <p:nvCxnSpPr>
          <p:cNvPr id="371" name="Google Shape;371;p68"/>
          <p:cNvCxnSpPr/>
          <p:nvPr/>
        </p:nvCxnSpPr>
        <p:spPr>
          <a:xfrm>
            <a:off x="3103364" y="4417387"/>
            <a:ext cx="3945600" cy="0"/>
          </a:xfrm>
          <a:prstGeom prst="straightConnector1">
            <a:avLst/>
          </a:prstGeom>
          <a:noFill/>
          <a:ln cap="flat" cmpd="sng" w="9525">
            <a:solidFill>
              <a:schemeClr val="dk2"/>
            </a:solidFill>
            <a:prstDash val="dot"/>
            <a:round/>
            <a:headEnd len="med" w="med" type="none"/>
            <a:tailEnd len="med" w="med" type="none"/>
          </a:ln>
        </p:spPr>
      </p:cxnSp>
      <p:cxnSp>
        <p:nvCxnSpPr>
          <p:cNvPr id="372" name="Google Shape;372;p68"/>
          <p:cNvCxnSpPr/>
          <p:nvPr/>
        </p:nvCxnSpPr>
        <p:spPr>
          <a:xfrm>
            <a:off x="3103364" y="4722188"/>
            <a:ext cx="3945600" cy="0"/>
          </a:xfrm>
          <a:prstGeom prst="straightConnector1">
            <a:avLst/>
          </a:prstGeom>
          <a:noFill/>
          <a:ln cap="flat" cmpd="sng" w="9525">
            <a:solidFill>
              <a:schemeClr val="dk2"/>
            </a:solidFill>
            <a:prstDash val="dot"/>
            <a:round/>
            <a:headEnd len="med" w="med" type="none"/>
            <a:tailEnd len="med" w="med" type="none"/>
          </a:ln>
        </p:spPr>
      </p:cxnSp>
      <p:cxnSp>
        <p:nvCxnSpPr>
          <p:cNvPr id="373" name="Google Shape;373;p68"/>
          <p:cNvCxnSpPr/>
          <p:nvPr/>
        </p:nvCxnSpPr>
        <p:spPr>
          <a:xfrm>
            <a:off x="3103364" y="5026988"/>
            <a:ext cx="3945600" cy="0"/>
          </a:xfrm>
          <a:prstGeom prst="straightConnector1">
            <a:avLst/>
          </a:prstGeom>
          <a:noFill/>
          <a:ln cap="flat" cmpd="sng" w="9525">
            <a:solidFill>
              <a:schemeClr val="dk2"/>
            </a:solidFill>
            <a:prstDash val="dot"/>
            <a:round/>
            <a:headEnd len="med" w="med" type="none"/>
            <a:tailEnd len="med" w="med" type="none"/>
          </a:ln>
        </p:spPr>
      </p:cxnSp>
      <p:cxnSp>
        <p:nvCxnSpPr>
          <p:cNvPr id="374" name="Google Shape;374;p68"/>
          <p:cNvCxnSpPr/>
          <p:nvPr/>
        </p:nvCxnSpPr>
        <p:spPr>
          <a:xfrm>
            <a:off x="3103364" y="5331788"/>
            <a:ext cx="3945600" cy="0"/>
          </a:xfrm>
          <a:prstGeom prst="straightConnector1">
            <a:avLst/>
          </a:prstGeom>
          <a:noFill/>
          <a:ln cap="flat" cmpd="sng" w="9525">
            <a:solidFill>
              <a:schemeClr val="dk2"/>
            </a:solidFill>
            <a:prstDash val="dot"/>
            <a:round/>
            <a:headEnd len="med" w="med" type="none"/>
            <a:tailEnd len="med" w="med" type="none"/>
          </a:ln>
        </p:spPr>
      </p:cxnSp>
      <p:sp>
        <p:nvSpPr>
          <p:cNvPr id="375" name="Google Shape;375;p68"/>
          <p:cNvSpPr txBox="1"/>
          <p:nvPr/>
        </p:nvSpPr>
        <p:spPr>
          <a:xfrm>
            <a:off x="1151825" y="3713285"/>
            <a:ext cx="15132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Cause 2…</a:t>
            </a:r>
            <a:endParaRPr sz="1300">
              <a:solidFill>
                <a:schemeClr val="dk1"/>
              </a:solidFill>
              <a:latin typeface="Montserrat"/>
              <a:ea typeface="Montserrat"/>
              <a:cs typeface="Montserrat"/>
              <a:sym typeface="Montserrat"/>
            </a:endParaRPr>
          </a:p>
        </p:txBody>
      </p:sp>
      <p:sp>
        <p:nvSpPr>
          <p:cNvPr id="376" name="Google Shape;376;p68"/>
          <p:cNvSpPr/>
          <p:nvPr/>
        </p:nvSpPr>
        <p:spPr>
          <a:xfrm>
            <a:off x="1187300" y="3456186"/>
            <a:ext cx="11016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Main c</a:t>
            </a:r>
            <a:r>
              <a:rPr b="1" lang="en-GB" sz="1000">
                <a:solidFill>
                  <a:schemeClr val="dk1"/>
                </a:solidFill>
                <a:latin typeface="Montserrat"/>
                <a:ea typeface="Montserrat"/>
                <a:cs typeface="Montserrat"/>
                <a:sym typeface="Montserrat"/>
              </a:rPr>
              <a:t>ause 2</a:t>
            </a:r>
            <a:endParaRPr b="1" sz="1000">
              <a:solidFill>
                <a:schemeClr val="dk1"/>
              </a:solidFill>
              <a:latin typeface="Montserrat"/>
              <a:ea typeface="Montserrat"/>
              <a:cs typeface="Montserrat"/>
              <a:sym typeface="Montserrat"/>
            </a:endParaRPr>
          </a:p>
        </p:txBody>
      </p:sp>
      <p:sp>
        <p:nvSpPr>
          <p:cNvPr id="377" name="Google Shape;377;p68"/>
          <p:cNvSpPr/>
          <p:nvPr/>
        </p:nvSpPr>
        <p:spPr>
          <a:xfrm>
            <a:off x="3135721" y="3456185"/>
            <a:ext cx="1710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Possible Solutions</a:t>
            </a:r>
            <a:endParaRPr b="1" sz="1000">
              <a:solidFill>
                <a:schemeClr val="dk1"/>
              </a:solidFill>
              <a:latin typeface="Montserrat"/>
              <a:ea typeface="Montserrat"/>
              <a:cs typeface="Montserrat"/>
              <a:sym typeface="Montserrat"/>
            </a:endParaRPr>
          </a:p>
        </p:txBody>
      </p:sp>
      <p:sp>
        <p:nvSpPr>
          <p:cNvPr id="378" name="Google Shape;378;p68"/>
          <p:cNvSpPr txBox="1"/>
          <p:nvPr/>
        </p:nvSpPr>
        <p:spPr>
          <a:xfrm>
            <a:off x="3379572" y="3841233"/>
            <a:ext cx="35523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Clr>
                <a:schemeClr val="dk1"/>
              </a:buClr>
              <a:buSzPts val="1100"/>
              <a:buFont typeface="Arial"/>
              <a:buNone/>
            </a:pPr>
            <a:r>
              <a:rPr lang="en-GB" sz="1300">
                <a:solidFill>
                  <a:schemeClr val="dk1"/>
                </a:solidFill>
                <a:latin typeface="Montserrat"/>
                <a:ea typeface="Montserrat"/>
                <a:cs typeface="Montserrat"/>
                <a:sym typeface="Montserrat"/>
              </a:rPr>
              <a:t>List possible solutions…</a:t>
            </a:r>
            <a:endParaRPr sz="1300">
              <a:solidFill>
                <a:schemeClr val="dk1"/>
              </a:solidFill>
              <a:latin typeface="Montserrat"/>
              <a:ea typeface="Montserrat"/>
              <a:cs typeface="Montserrat"/>
              <a:sym typeface="Montserrat"/>
            </a:endParaRPr>
          </a:p>
        </p:txBody>
      </p:sp>
      <p:cxnSp>
        <p:nvCxnSpPr>
          <p:cNvPr id="379" name="Google Shape;379;p68"/>
          <p:cNvCxnSpPr/>
          <p:nvPr/>
        </p:nvCxnSpPr>
        <p:spPr>
          <a:xfrm>
            <a:off x="1159268" y="4060836"/>
            <a:ext cx="1448700" cy="0"/>
          </a:xfrm>
          <a:prstGeom prst="straightConnector1">
            <a:avLst/>
          </a:prstGeom>
          <a:noFill/>
          <a:ln cap="flat" cmpd="sng" w="9525">
            <a:solidFill>
              <a:schemeClr val="dk2"/>
            </a:solidFill>
            <a:prstDash val="dot"/>
            <a:round/>
            <a:headEnd len="med" w="med" type="none"/>
            <a:tailEnd len="med" w="med" type="none"/>
          </a:ln>
        </p:spPr>
      </p:cxnSp>
      <p:sp>
        <p:nvSpPr>
          <p:cNvPr id="380" name="Google Shape;380;p68"/>
          <p:cNvSpPr/>
          <p:nvPr/>
        </p:nvSpPr>
        <p:spPr>
          <a:xfrm>
            <a:off x="2934975" y="5967642"/>
            <a:ext cx="4292700" cy="21609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81" name="Google Shape;381;p68"/>
          <p:cNvCxnSpPr/>
          <p:nvPr/>
        </p:nvCxnSpPr>
        <p:spPr>
          <a:xfrm>
            <a:off x="3103364" y="6517120"/>
            <a:ext cx="3945600" cy="0"/>
          </a:xfrm>
          <a:prstGeom prst="straightConnector1">
            <a:avLst/>
          </a:prstGeom>
          <a:noFill/>
          <a:ln cap="flat" cmpd="sng" w="9525">
            <a:solidFill>
              <a:schemeClr val="dk2"/>
            </a:solidFill>
            <a:prstDash val="dot"/>
            <a:round/>
            <a:headEnd len="med" w="med" type="none"/>
            <a:tailEnd len="med" w="med" type="none"/>
          </a:ln>
        </p:spPr>
      </p:cxnSp>
      <p:cxnSp>
        <p:nvCxnSpPr>
          <p:cNvPr id="382" name="Google Shape;382;p68"/>
          <p:cNvCxnSpPr/>
          <p:nvPr/>
        </p:nvCxnSpPr>
        <p:spPr>
          <a:xfrm>
            <a:off x="3103364" y="6821921"/>
            <a:ext cx="3945600" cy="0"/>
          </a:xfrm>
          <a:prstGeom prst="straightConnector1">
            <a:avLst/>
          </a:prstGeom>
          <a:noFill/>
          <a:ln cap="flat" cmpd="sng" w="9525">
            <a:solidFill>
              <a:schemeClr val="dk2"/>
            </a:solidFill>
            <a:prstDash val="dot"/>
            <a:round/>
            <a:headEnd len="med" w="med" type="none"/>
            <a:tailEnd len="med" w="med" type="none"/>
          </a:ln>
        </p:spPr>
      </p:cxnSp>
      <p:cxnSp>
        <p:nvCxnSpPr>
          <p:cNvPr id="383" name="Google Shape;383;p68"/>
          <p:cNvCxnSpPr/>
          <p:nvPr/>
        </p:nvCxnSpPr>
        <p:spPr>
          <a:xfrm>
            <a:off x="3103364" y="7126721"/>
            <a:ext cx="3945600" cy="0"/>
          </a:xfrm>
          <a:prstGeom prst="straightConnector1">
            <a:avLst/>
          </a:prstGeom>
          <a:noFill/>
          <a:ln cap="flat" cmpd="sng" w="9525">
            <a:solidFill>
              <a:schemeClr val="dk2"/>
            </a:solidFill>
            <a:prstDash val="dot"/>
            <a:round/>
            <a:headEnd len="med" w="med" type="none"/>
            <a:tailEnd len="med" w="med" type="none"/>
          </a:ln>
        </p:spPr>
      </p:cxnSp>
      <p:cxnSp>
        <p:nvCxnSpPr>
          <p:cNvPr id="384" name="Google Shape;384;p68"/>
          <p:cNvCxnSpPr/>
          <p:nvPr/>
        </p:nvCxnSpPr>
        <p:spPr>
          <a:xfrm>
            <a:off x="3103364" y="7431521"/>
            <a:ext cx="3945600" cy="0"/>
          </a:xfrm>
          <a:prstGeom prst="straightConnector1">
            <a:avLst/>
          </a:prstGeom>
          <a:noFill/>
          <a:ln cap="flat" cmpd="sng" w="9525">
            <a:solidFill>
              <a:schemeClr val="dk2"/>
            </a:solidFill>
            <a:prstDash val="dot"/>
            <a:round/>
            <a:headEnd len="med" w="med" type="none"/>
            <a:tailEnd len="med" w="med" type="none"/>
          </a:ln>
        </p:spPr>
      </p:cxnSp>
      <p:cxnSp>
        <p:nvCxnSpPr>
          <p:cNvPr id="385" name="Google Shape;385;p68"/>
          <p:cNvCxnSpPr/>
          <p:nvPr/>
        </p:nvCxnSpPr>
        <p:spPr>
          <a:xfrm>
            <a:off x="3103364" y="7736321"/>
            <a:ext cx="3945600" cy="0"/>
          </a:xfrm>
          <a:prstGeom prst="straightConnector1">
            <a:avLst/>
          </a:prstGeom>
          <a:noFill/>
          <a:ln cap="flat" cmpd="sng" w="9525">
            <a:solidFill>
              <a:schemeClr val="dk2"/>
            </a:solidFill>
            <a:prstDash val="dot"/>
            <a:round/>
            <a:headEnd len="med" w="med" type="none"/>
            <a:tailEnd len="med" w="med" type="none"/>
          </a:ln>
        </p:spPr>
      </p:cxnSp>
      <p:sp>
        <p:nvSpPr>
          <p:cNvPr id="386" name="Google Shape;386;p68"/>
          <p:cNvSpPr/>
          <p:nvPr/>
        </p:nvSpPr>
        <p:spPr>
          <a:xfrm>
            <a:off x="3135721" y="5860719"/>
            <a:ext cx="1710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Possible Solutions</a:t>
            </a:r>
            <a:endParaRPr b="1" sz="1000">
              <a:solidFill>
                <a:schemeClr val="dk1"/>
              </a:solidFill>
              <a:latin typeface="Montserrat"/>
              <a:ea typeface="Montserrat"/>
              <a:cs typeface="Montserrat"/>
              <a:sym typeface="Montserrat"/>
            </a:endParaRPr>
          </a:p>
        </p:txBody>
      </p:sp>
      <p:sp>
        <p:nvSpPr>
          <p:cNvPr id="387" name="Google Shape;387;p68"/>
          <p:cNvSpPr txBox="1"/>
          <p:nvPr/>
        </p:nvSpPr>
        <p:spPr>
          <a:xfrm>
            <a:off x="3379572" y="6245766"/>
            <a:ext cx="35523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Clr>
                <a:schemeClr val="dk1"/>
              </a:buClr>
              <a:buSzPts val="1100"/>
              <a:buFont typeface="Arial"/>
              <a:buNone/>
            </a:pPr>
            <a:r>
              <a:rPr lang="en-GB" sz="1300">
                <a:solidFill>
                  <a:schemeClr val="dk1"/>
                </a:solidFill>
                <a:latin typeface="Montserrat"/>
                <a:ea typeface="Montserrat"/>
                <a:cs typeface="Montserrat"/>
                <a:sym typeface="Montserrat"/>
              </a:rPr>
              <a:t>List possible solutions…</a:t>
            </a:r>
            <a:endParaRPr sz="1300">
              <a:solidFill>
                <a:schemeClr val="dk1"/>
              </a:solidFill>
              <a:latin typeface="Montserrat"/>
              <a:ea typeface="Montserrat"/>
              <a:cs typeface="Montserrat"/>
              <a:sym typeface="Montserrat"/>
            </a:endParaRPr>
          </a:p>
        </p:txBody>
      </p:sp>
      <p:sp>
        <p:nvSpPr>
          <p:cNvPr id="388" name="Google Shape;388;p68"/>
          <p:cNvSpPr/>
          <p:nvPr/>
        </p:nvSpPr>
        <p:spPr>
          <a:xfrm>
            <a:off x="2934975" y="8405725"/>
            <a:ext cx="4292700" cy="21609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89" name="Google Shape;389;p68"/>
          <p:cNvCxnSpPr/>
          <p:nvPr/>
        </p:nvCxnSpPr>
        <p:spPr>
          <a:xfrm>
            <a:off x="3103364" y="8955205"/>
            <a:ext cx="3945600" cy="0"/>
          </a:xfrm>
          <a:prstGeom prst="straightConnector1">
            <a:avLst/>
          </a:prstGeom>
          <a:noFill/>
          <a:ln cap="flat" cmpd="sng" w="9525">
            <a:solidFill>
              <a:schemeClr val="dk2"/>
            </a:solidFill>
            <a:prstDash val="dot"/>
            <a:round/>
            <a:headEnd len="med" w="med" type="none"/>
            <a:tailEnd len="med" w="med" type="none"/>
          </a:ln>
        </p:spPr>
      </p:cxnSp>
      <p:cxnSp>
        <p:nvCxnSpPr>
          <p:cNvPr id="390" name="Google Shape;390;p68"/>
          <p:cNvCxnSpPr/>
          <p:nvPr/>
        </p:nvCxnSpPr>
        <p:spPr>
          <a:xfrm>
            <a:off x="3103364" y="9260005"/>
            <a:ext cx="3945600" cy="0"/>
          </a:xfrm>
          <a:prstGeom prst="straightConnector1">
            <a:avLst/>
          </a:prstGeom>
          <a:noFill/>
          <a:ln cap="flat" cmpd="sng" w="9525">
            <a:solidFill>
              <a:schemeClr val="dk2"/>
            </a:solidFill>
            <a:prstDash val="dot"/>
            <a:round/>
            <a:headEnd len="med" w="med" type="none"/>
            <a:tailEnd len="med" w="med" type="none"/>
          </a:ln>
        </p:spPr>
      </p:cxnSp>
      <p:cxnSp>
        <p:nvCxnSpPr>
          <p:cNvPr id="391" name="Google Shape;391;p68"/>
          <p:cNvCxnSpPr/>
          <p:nvPr/>
        </p:nvCxnSpPr>
        <p:spPr>
          <a:xfrm>
            <a:off x="3103364" y="9564805"/>
            <a:ext cx="3945600" cy="0"/>
          </a:xfrm>
          <a:prstGeom prst="straightConnector1">
            <a:avLst/>
          </a:prstGeom>
          <a:noFill/>
          <a:ln cap="flat" cmpd="sng" w="9525">
            <a:solidFill>
              <a:schemeClr val="dk2"/>
            </a:solidFill>
            <a:prstDash val="dot"/>
            <a:round/>
            <a:headEnd len="med" w="med" type="none"/>
            <a:tailEnd len="med" w="med" type="none"/>
          </a:ln>
        </p:spPr>
      </p:cxnSp>
      <p:cxnSp>
        <p:nvCxnSpPr>
          <p:cNvPr id="392" name="Google Shape;392;p68"/>
          <p:cNvCxnSpPr/>
          <p:nvPr/>
        </p:nvCxnSpPr>
        <p:spPr>
          <a:xfrm>
            <a:off x="3103364" y="9869605"/>
            <a:ext cx="3945600" cy="0"/>
          </a:xfrm>
          <a:prstGeom prst="straightConnector1">
            <a:avLst/>
          </a:prstGeom>
          <a:noFill/>
          <a:ln cap="flat" cmpd="sng" w="9525">
            <a:solidFill>
              <a:schemeClr val="dk2"/>
            </a:solidFill>
            <a:prstDash val="dot"/>
            <a:round/>
            <a:headEnd len="med" w="med" type="none"/>
            <a:tailEnd len="med" w="med" type="none"/>
          </a:ln>
        </p:spPr>
      </p:cxnSp>
      <p:cxnSp>
        <p:nvCxnSpPr>
          <p:cNvPr id="393" name="Google Shape;393;p68"/>
          <p:cNvCxnSpPr/>
          <p:nvPr/>
        </p:nvCxnSpPr>
        <p:spPr>
          <a:xfrm>
            <a:off x="3103364" y="10174405"/>
            <a:ext cx="3945600" cy="0"/>
          </a:xfrm>
          <a:prstGeom prst="straightConnector1">
            <a:avLst/>
          </a:prstGeom>
          <a:noFill/>
          <a:ln cap="flat" cmpd="sng" w="9525">
            <a:solidFill>
              <a:schemeClr val="dk2"/>
            </a:solidFill>
            <a:prstDash val="dot"/>
            <a:round/>
            <a:headEnd len="med" w="med" type="none"/>
            <a:tailEnd len="med" w="med" type="none"/>
          </a:ln>
        </p:spPr>
      </p:cxnSp>
      <p:sp>
        <p:nvSpPr>
          <p:cNvPr id="394" name="Google Shape;394;p68"/>
          <p:cNvSpPr/>
          <p:nvPr/>
        </p:nvSpPr>
        <p:spPr>
          <a:xfrm>
            <a:off x="3135721" y="8298803"/>
            <a:ext cx="1710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Possible Solutions</a:t>
            </a:r>
            <a:endParaRPr b="1" sz="1000">
              <a:solidFill>
                <a:schemeClr val="dk1"/>
              </a:solidFill>
              <a:latin typeface="Montserrat"/>
              <a:ea typeface="Montserrat"/>
              <a:cs typeface="Montserrat"/>
              <a:sym typeface="Montserrat"/>
            </a:endParaRPr>
          </a:p>
        </p:txBody>
      </p:sp>
      <p:sp>
        <p:nvSpPr>
          <p:cNvPr id="395" name="Google Shape;395;p68"/>
          <p:cNvSpPr txBox="1"/>
          <p:nvPr/>
        </p:nvSpPr>
        <p:spPr>
          <a:xfrm>
            <a:off x="3379572" y="8683850"/>
            <a:ext cx="35523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Clr>
                <a:schemeClr val="dk1"/>
              </a:buClr>
              <a:buSzPts val="1100"/>
              <a:buFont typeface="Arial"/>
              <a:buNone/>
            </a:pPr>
            <a:r>
              <a:rPr lang="en-GB" sz="1300">
                <a:solidFill>
                  <a:schemeClr val="dk1"/>
                </a:solidFill>
                <a:latin typeface="Montserrat"/>
                <a:ea typeface="Montserrat"/>
                <a:cs typeface="Montserrat"/>
                <a:sym typeface="Montserrat"/>
              </a:rPr>
              <a:t>List possible solutions…</a:t>
            </a:r>
            <a:endParaRPr sz="1300">
              <a:solidFill>
                <a:schemeClr val="dk1"/>
              </a:solidFill>
              <a:latin typeface="Montserrat"/>
              <a:ea typeface="Montserrat"/>
              <a:cs typeface="Montserrat"/>
              <a:sym typeface="Montserrat"/>
            </a:endParaRPr>
          </a:p>
        </p:txBody>
      </p:sp>
      <p:sp>
        <p:nvSpPr>
          <p:cNvPr id="396" name="Google Shape;396;p68"/>
          <p:cNvSpPr/>
          <p:nvPr/>
        </p:nvSpPr>
        <p:spPr>
          <a:xfrm>
            <a:off x="1051350" y="1158575"/>
            <a:ext cx="1710300" cy="8544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397" name="Google Shape;397;p68"/>
          <p:cNvCxnSpPr/>
          <p:nvPr/>
        </p:nvCxnSpPr>
        <p:spPr>
          <a:xfrm>
            <a:off x="1159268" y="1884902"/>
            <a:ext cx="1448700" cy="0"/>
          </a:xfrm>
          <a:prstGeom prst="straightConnector1">
            <a:avLst/>
          </a:prstGeom>
          <a:noFill/>
          <a:ln cap="flat" cmpd="sng" w="9525">
            <a:solidFill>
              <a:schemeClr val="dk2"/>
            </a:solidFill>
            <a:prstDash val="dot"/>
            <a:round/>
            <a:headEnd len="med" w="med" type="none"/>
            <a:tailEnd len="med" w="med" type="none"/>
          </a:ln>
        </p:spPr>
      </p:cxnSp>
      <p:sp>
        <p:nvSpPr>
          <p:cNvPr id="398" name="Google Shape;398;p68"/>
          <p:cNvSpPr txBox="1"/>
          <p:nvPr/>
        </p:nvSpPr>
        <p:spPr>
          <a:xfrm>
            <a:off x="1151825" y="1308752"/>
            <a:ext cx="15132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Cause 1…</a:t>
            </a:r>
            <a:endParaRPr sz="1300">
              <a:solidFill>
                <a:schemeClr val="dk1"/>
              </a:solidFill>
              <a:latin typeface="Montserrat"/>
              <a:ea typeface="Montserrat"/>
              <a:cs typeface="Montserrat"/>
              <a:sym typeface="Montserrat"/>
            </a:endParaRPr>
          </a:p>
        </p:txBody>
      </p:sp>
      <p:sp>
        <p:nvSpPr>
          <p:cNvPr id="399" name="Google Shape;399;p68"/>
          <p:cNvSpPr/>
          <p:nvPr/>
        </p:nvSpPr>
        <p:spPr>
          <a:xfrm>
            <a:off x="1187300" y="1051650"/>
            <a:ext cx="11016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Main c</a:t>
            </a:r>
            <a:r>
              <a:rPr b="1" lang="en-GB" sz="1000">
                <a:solidFill>
                  <a:schemeClr val="dk1"/>
                </a:solidFill>
                <a:latin typeface="Montserrat"/>
                <a:ea typeface="Montserrat"/>
                <a:cs typeface="Montserrat"/>
                <a:sym typeface="Montserrat"/>
              </a:rPr>
              <a:t>ause 1</a:t>
            </a:r>
            <a:endParaRPr b="1" sz="1000">
              <a:solidFill>
                <a:schemeClr val="dk1"/>
              </a:solidFill>
              <a:latin typeface="Montserrat"/>
              <a:ea typeface="Montserrat"/>
              <a:cs typeface="Montserrat"/>
              <a:sym typeface="Montserrat"/>
            </a:endParaRPr>
          </a:p>
        </p:txBody>
      </p:sp>
      <p:cxnSp>
        <p:nvCxnSpPr>
          <p:cNvPr id="400" name="Google Shape;400;p68"/>
          <p:cNvCxnSpPr/>
          <p:nvPr/>
        </p:nvCxnSpPr>
        <p:spPr>
          <a:xfrm>
            <a:off x="1159268" y="1656302"/>
            <a:ext cx="1448700" cy="0"/>
          </a:xfrm>
          <a:prstGeom prst="straightConnector1">
            <a:avLst/>
          </a:prstGeom>
          <a:noFill/>
          <a:ln cap="flat" cmpd="sng" w="9525">
            <a:solidFill>
              <a:schemeClr val="dk2"/>
            </a:solidFill>
            <a:prstDash val="dot"/>
            <a:round/>
            <a:headEnd len="med" w="med" type="none"/>
            <a:tailEnd len="med" w="med" type="none"/>
          </a:ln>
        </p:spPr>
      </p:cxnSp>
      <p:sp>
        <p:nvSpPr>
          <p:cNvPr id="401" name="Google Shape;401;p68"/>
          <p:cNvSpPr/>
          <p:nvPr/>
        </p:nvSpPr>
        <p:spPr>
          <a:xfrm>
            <a:off x="1051350" y="5996074"/>
            <a:ext cx="1710300" cy="8544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402" name="Google Shape;402;p68"/>
          <p:cNvCxnSpPr/>
          <p:nvPr/>
        </p:nvCxnSpPr>
        <p:spPr>
          <a:xfrm>
            <a:off x="1159268" y="6722402"/>
            <a:ext cx="1448700" cy="0"/>
          </a:xfrm>
          <a:prstGeom prst="straightConnector1">
            <a:avLst/>
          </a:prstGeom>
          <a:noFill/>
          <a:ln cap="flat" cmpd="sng" w="9525">
            <a:solidFill>
              <a:schemeClr val="dk2"/>
            </a:solidFill>
            <a:prstDash val="dot"/>
            <a:round/>
            <a:headEnd len="med" w="med" type="none"/>
            <a:tailEnd len="med" w="med" type="none"/>
          </a:ln>
        </p:spPr>
      </p:cxnSp>
      <p:sp>
        <p:nvSpPr>
          <p:cNvPr id="403" name="Google Shape;403;p68"/>
          <p:cNvSpPr txBox="1"/>
          <p:nvPr/>
        </p:nvSpPr>
        <p:spPr>
          <a:xfrm>
            <a:off x="1151825" y="6146252"/>
            <a:ext cx="15132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Cause 3…</a:t>
            </a:r>
            <a:endParaRPr sz="1300">
              <a:solidFill>
                <a:schemeClr val="dk1"/>
              </a:solidFill>
              <a:latin typeface="Montserrat"/>
              <a:ea typeface="Montserrat"/>
              <a:cs typeface="Montserrat"/>
              <a:sym typeface="Montserrat"/>
            </a:endParaRPr>
          </a:p>
        </p:txBody>
      </p:sp>
      <p:sp>
        <p:nvSpPr>
          <p:cNvPr id="404" name="Google Shape;404;p68"/>
          <p:cNvSpPr/>
          <p:nvPr/>
        </p:nvSpPr>
        <p:spPr>
          <a:xfrm>
            <a:off x="1187300" y="5889155"/>
            <a:ext cx="11016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Main c</a:t>
            </a:r>
            <a:r>
              <a:rPr b="1" lang="en-GB" sz="1000">
                <a:solidFill>
                  <a:schemeClr val="dk1"/>
                </a:solidFill>
                <a:latin typeface="Montserrat"/>
                <a:ea typeface="Montserrat"/>
                <a:cs typeface="Montserrat"/>
                <a:sym typeface="Montserrat"/>
              </a:rPr>
              <a:t>ause 3</a:t>
            </a:r>
            <a:endParaRPr b="1" sz="1000">
              <a:solidFill>
                <a:schemeClr val="dk1"/>
              </a:solidFill>
              <a:latin typeface="Montserrat"/>
              <a:ea typeface="Montserrat"/>
              <a:cs typeface="Montserrat"/>
              <a:sym typeface="Montserrat"/>
            </a:endParaRPr>
          </a:p>
        </p:txBody>
      </p:sp>
      <p:cxnSp>
        <p:nvCxnSpPr>
          <p:cNvPr id="405" name="Google Shape;405;p68"/>
          <p:cNvCxnSpPr/>
          <p:nvPr/>
        </p:nvCxnSpPr>
        <p:spPr>
          <a:xfrm>
            <a:off x="1159268" y="6493802"/>
            <a:ext cx="1448700" cy="0"/>
          </a:xfrm>
          <a:prstGeom prst="straightConnector1">
            <a:avLst/>
          </a:prstGeom>
          <a:noFill/>
          <a:ln cap="flat" cmpd="sng" w="9525">
            <a:solidFill>
              <a:schemeClr val="dk2"/>
            </a:solidFill>
            <a:prstDash val="dot"/>
            <a:round/>
            <a:headEnd len="med" w="med" type="none"/>
            <a:tailEnd len="med" w="med" type="none"/>
          </a:ln>
        </p:spPr>
      </p:cxnSp>
      <p:sp>
        <p:nvSpPr>
          <p:cNvPr id="406" name="Google Shape;406;p68"/>
          <p:cNvSpPr/>
          <p:nvPr/>
        </p:nvSpPr>
        <p:spPr>
          <a:xfrm>
            <a:off x="1051350" y="8431317"/>
            <a:ext cx="1710300" cy="8544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407" name="Google Shape;407;p68"/>
          <p:cNvCxnSpPr/>
          <p:nvPr/>
        </p:nvCxnSpPr>
        <p:spPr>
          <a:xfrm>
            <a:off x="1159268" y="9157644"/>
            <a:ext cx="1448700" cy="0"/>
          </a:xfrm>
          <a:prstGeom prst="straightConnector1">
            <a:avLst/>
          </a:prstGeom>
          <a:noFill/>
          <a:ln cap="flat" cmpd="sng" w="9525">
            <a:solidFill>
              <a:schemeClr val="dk2"/>
            </a:solidFill>
            <a:prstDash val="dot"/>
            <a:round/>
            <a:headEnd len="med" w="med" type="none"/>
            <a:tailEnd len="med" w="med" type="none"/>
          </a:ln>
        </p:spPr>
      </p:cxnSp>
      <p:sp>
        <p:nvSpPr>
          <p:cNvPr id="408" name="Google Shape;408;p68"/>
          <p:cNvSpPr txBox="1"/>
          <p:nvPr/>
        </p:nvSpPr>
        <p:spPr>
          <a:xfrm>
            <a:off x="1151825" y="8581494"/>
            <a:ext cx="15132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Cause 4…</a:t>
            </a:r>
            <a:endParaRPr sz="1300">
              <a:solidFill>
                <a:schemeClr val="dk1"/>
              </a:solidFill>
              <a:latin typeface="Montserrat"/>
              <a:ea typeface="Montserrat"/>
              <a:cs typeface="Montserrat"/>
              <a:sym typeface="Montserrat"/>
            </a:endParaRPr>
          </a:p>
        </p:txBody>
      </p:sp>
      <p:sp>
        <p:nvSpPr>
          <p:cNvPr id="409" name="Google Shape;409;p68"/>
          <p:cNvSpPr/>
          <p:nvPr/>
        </p:nvSpPr>
        <p:spPr>
          <a:xfrm>
            <a:off x="1187300" y="8324400"/>
            <a:ext cx="11016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None/>
            </a:pPr>
            <a:r>
              <a:rPr b="1" lang="en-GB" sz="1000">
                <a:solidFill>
                  <a:schemeClr val="dk1"/>
                </a:solidFill>
                <a:latin typeface="Montserrat"/>
                <a:ea typeface="Montserrat"/>
                <a:cs typeface="Montserrat"/>
                <a:sym typeface="Montserrat"/>
              </a:rPr>
              <a:t>Main c</a:t>
            </a:r>
            <a:r>
              <a:rPr b="1" lang="en-GB" sz="1000">
                <a:solidFill>
                  <a:schemeClr val="dk1"/>
                </a:solidFill>
                <a:latin typeface="Montserrat"/>
                <a:ea typeface="Montserrat"/>
                <a:cs typeface="Montserrat"/>
                <a:sym typeface="Montserrat"/>
              </a:rPr>
              <a:t>ause 4</a:t>
            </a:r>
            <a:endParaRPr b="1" sz="1000">
              <a:solidFill>
                <a:schemeClr val="dk1"/>
              </a:solidFill>
              <a:latin typeface="Montserrat"/>
              <a:ea typeface="Montserrat"/>
              <a:cs typeface="Montserrat"/>
              <a:sym typeface="Montserrat"/>
            </a:endParaRPr>
          </a:p>
        </p:txBody>
      </p:sp>
      <p:cxnSp>
        <p:nvCxnSpPr>
          <p:cNvPr id="410" name="Google Shape;410;p68"/>
          <p:cNvCxnSpPr/>
          <p:nvPr/>
        </p:nvCxnSpPr>
        <p:spPr>
          <a:xfrm>
            <a:off x="1159268" y="8929044"/>
            <a:ext cx="1448700" cy="0"/>
          </a:xfrm>
          <a:prstGeom prst="straightConnector1">
            <a:avLst/>
          </a:prstGeom>
          <a:noFill/>
          <a:ln cap="flat" cmpd="sng" w="9525">
            <a:solidFill>
              <a:schemeClr val="dk2"/>
            </a:solidFill>
            <a:prstDash val="dot"/>
            <a:round/>
            <a:headEnd len="med" w="med" type="none"/>
            <a:tailEnd len="med" w="med" type="none"/>
          </a:ln>
        </p:spPr>
      </p:cxnSp>
      <p:sp>
        <p:nvSpPr>
          <p:cNvPr id="411" name="Google Shape;411;p68"/>
          <p:cNvSpPr/>
          <p:nvPr/>
        </p:nvSpPr>
        <p:spPr>
          <a:xfrm>
            <a:off x="3135735" y="1435159"/>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2" name="Google Shape;412;p68"/>
          <p:cNvSpPr/>
          <p:nvPr/>
        </p:nvSpPr>
        <p:spPr>
          <a:xfrm>
            <a:off x="3135735" y="1735779"/>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3" name="Google Shape;413;p68"/>
          <p:cNvSpPr/>
          <p:nvPr/>
        </p:nvSpPr>
        <p:spPr>
          <a:xfrm>
            <a:off x="3135735" y="2044759"/>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4" name="Google Shape;414;p68"/>
          <p:cNvSpPr/>
          <p:nvPr/>
        </p:nvSpPr>
        <p:spPr>
          <a:xfrm>
            <a:off x="3135735" y="2341360"/>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5" name="Google Shape;415;p68"/>
          <p:cNvSpPr/>
          <p:nvPr/>
        </p:nvSpPr>
        <p:spPr>
          <a:xfrm>
            <a:off x="3135735" y="2646004"/>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6" name="Google Shape;416;p68"/>
          <p:cNvSpPr/>
          <p:nvPr/>
        </p:nvSpPr>
        <p:spPr>
          <a:xfrm>
            <a:off x="3135735" y="2942605"/>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7" name="Google Shape;417;p68"/>
          <p:cNvSpPr/>
          <p:nvPr/>
        </p:nvSpPr>
        <p:spPr>
          <a:xfrm>
            <a:off x="3135735" y="3839692"/>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8" name="Google Shape;418;p68"/>
          <p:cNvSpPr/>
          <p:nvPr/>
        </p:nvSpPr>
        <p:spPr>
          <a:xfrm>
            <a:off x="3135735" y="4140313"/>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19" name="Google Shape;419;p68"/>
          <p:cNvSpPr/>
          <p:nvPr/>
        </p:nvSpPr>
        <p:spPr>
          <a:xfrm>
            <a:off x="3135735" y="4449292"/>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20" name="Google Shape;420;p68"/>
          <p:cNvSpPr/>
          <p:nvPr/>
        </p:nvSpPr>
        <p:spPr>
          <a:xfrm>
            <a:off x="3135735" y="4745894"/>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21" name="Google Shape;421;p68"/>
          <p:cNvSpPr/>
          <p:nvPr/>
        </p:nvSpPr>
        <p:spPr>
          <a:xfrm>
            <a:off x="3135735" y="5050537"/>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22" name="Google Shape;422;p68"/>
          <p:cNvSpPr/>
          <p:nvPr/>
        </p:nvSpPr>
        <p:spPr>
          <a:xfrm>
            <a:off x="3135735" y="5347138"/>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cxnSp>
        <p:nvCxnSpPr>
          <p:cNvPr id="423" name="Google Shape;423;p68"/>
          <p:cNvCxnSpPr/>
          <p:nvPr/>
        </p:nvCxnSpPr>
        <p:spPr>
          <a:xfrm>
            <a:off x="3103364" y="3232055"/>
            <a:ext cx="3945600" cy="0"/>
          </a:xfrm>
          <a:prstGeom prst="straightConnector1">
            <a:avLst/>
          </a:prstGeom>
          <a:noFill/>
          <a:ln cap="flat" cmpd="sng" w="9525">
            <a:solidFill>
              <a:schemeClr val="dk2"/>
            </a:solidFill>
            <a:prstDash val="dot"/>
            <a:round/>
            <a:headEnd len="med" w="med" type="none"/>
            <a:tailEnd len="med" w="med" type="none"/>
          </a:ln>
        </p:spPr>
      </p:cxnSp>
      <p:cxnSp>
        <p:nvCxnSpPr>
          <p:cNvPr id="424" name="Google Shape;424;p68"/>
          <p:cNvCxnSpPr/>
          <p:nvPr/>
        </p:nvCxnSpPr>
        <p:spPr>
          <a:xfrm>
            <a:off x="3103364" y="5636588"/>
            <a:ext cx="3945600" cy="0"/>
          </a:xfrm>
          <a:prstGeom prst="straightConnector1">
            <a:avLst/>
          </a:prstGeom>
          <a:noFill/>
          <a:ln cap="flat" cmpd="sng" w="9525">
            <a:solidFill>
              <a:schemeClr val="dk2"/>
            </a:solidFill>
            <a:prstDash val="dot"/>
            <a:round/>
            <a:headEnd len="med" w="med" type="none"/>
            <a:tailEnd len="med" w="med" type="none"/>
          </a:ln>
        </p:spPr>
      </p:cxnSp>
      <p:cxnSp>
        <p:nvCxnSpPr>
          <p:cNvPr id="425" name="Google Shape;425;p68"/>
          <p:cNvCxnSpPr/>
          <p:nvPr/>
        </p:nvCxnSpPr>
        <p:spPr>
          <a:xfrm>
            <a:off x="3103364" y="8041121"/>
            <a:ext cx="3945600" cy="0"/>
          </a:xfrm>
          <a:prstGeom prst="straightConnector1">
            <a:avLst/>
          </a:prstGeom>
          <a:noFill/>
          <a:ln cap="flat" cmpd="sng" w="9525">
            <a:solidFill>
              <a:schemeClr val="dk2"/>
            </a:solidFill>
            <a:prstDash val="dot"/>
            <a:round/>
            <a:headEnd len="med" w="med" type="none"/>
            <a:tailEnd len="med" w="med" type="none"/>
          </a:ln>
        </p:spPr>
      </p:cxnSp>
      <p:cxnSp>
        <p:nvCxnSpPr>
          <p:cNvPr id="426" name="Google Shape;426;p68"/>
          <p:cNvCxnSpPr/>
          <p:nvPr/>
        </p:nvCxnSpPr>
        <p:spPr>
          <a:xfrm>
            <a:off x="3103364" y="10479205"/>
            <a:ext cx="3945600" cy="0"/>
          </a:xfrm>
          <a:prstGeom prst="straightConnector1">
            <a:avLst/>
          </a:prstGeom>
          <a:noFill/>
          <a:ln cap="flat" cmpd="sng" w="9525">
            <a:solidFill>
              <a:schemeClr val="dk2"/>
            </a:solidFill>
            <a:prstDash val="dot"/>
            <a:round/>
            <a:headEnd len="med" w="med" type="none"/>
            <a:tailEnd len="med" w="med" type="none"/>
          </a:ln>
        </p:spPr>
      </p:cxnSp>
      <p:sp>
        <p:nvSpPr>
          <p:cNvPr id="427" name="Google Shape;427;p68"/>
          <p:cNvSpPr/>
          <p:nvPr/>
        </p:nvSpPr>
        <p:spPr>
          <a:xfrm>
            <a:off x="3135735" y="6256926"/>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28" name="Google Shape;428;p68"/>
          <p:cNvSpPr/>
          <p:nvPr/>
        </p:nvSpPr>
        <p:spPr>
          <a:xfrm>
            <a:off x="3135735" y="6557546"/>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29" name="Google Shape;429;p68"/>
          <p:cNvSpPr/>
          <p:nvPr/>
        </p:nvSpPr>
        <p:spPr>
          <a:xfrm>
            <a:off x="3135735" y="6866526"/>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0" name="Google Shape;430;p68"/>
          <p:cNvSpPr/>
          <p:nvPr/>
        </p:nvSpPr>
        <p:spPr>
          <a:xfrm>
            <a:off x="3135735" y="7163127"/>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1" name="Google Shape;431;p68"/>
          <p:cNvSpPr/>
          <p:nvPr/>
        </p:nvSpPr>
        <p:spPr>
          <a:xfrm>
            <a:off x="3135735" y="7467771"/>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2" name="Google Shape;432;p68"/>
          <p:cNvSpPr/>
          <p:nvPr/>
        </p:nvSpPr>
        <p:spPr>
          <a:xfrm>
            <a:off x="3135735" y="7764372"/>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3" name="Google Shape;433;p68"/>
          <p:cNvSpPr/>
          <p:nvPr/>
        </p:nvSpPr>
        <p:spPr>
          <a:xfrm>
            <a:off x="3135735" y="8695326"/>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4" name="Google Shape;434;p68"/>
          <p:cNvSpPr/>
          <p:nvPr/>
        </p:nvSpPr>
        <p:spPr>
          <a:xfrm>
            <a:off x="3135735" y="8995946"/>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5" name="Google Shape;435;p68"/>
          <p:cNvSpPr/>
          <p:nvPr/>
        </p:nvSpPr>
        <p:spPr>
          <a:xfrm>
            <a:off x="3135735" y="9304926"/>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6" name="Google Shape;436;p68"/>
          <p:cNvSpPr/>
          <p:nvPr/>
        </p:nvSpPr>
        <p:spPr>
          <a:xfrm>
            <a:off x="3135735" y="9601527"/>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7" name="Google Shape;437;p68"/>
          <p:cNvSpPr/>
          <p:nvPr/>
        </p:nvSpPr>
        <p:spPr>
          <a:xfrm>
            <a:off x="3135735" y="9906171"/>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38" name="Google Shape;438;p68"/>
          <p:cNvSpPr/>
          <p:nvPr/>
        </p:nvSpPr>
        <p:spPr>
          <a:xfrm>
            <a:off x="3135735" y="10202772"/>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pic>
        <p:nvPicPr>
          <p:cNvPr id="439" name="Google Shape;439;p68"/>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43" name="Shape 443"/>
        <p:cNvGrpSpPr/>
        <p:nvPr/>
      </p:nvGrpSpPr>
      <p:grpSpPr>
        <a:xfrm>
          <a:off x="0" y="0"/>
          <a:ext cx="0" cy="0"/>
          <a:chOff x="0" y="0"/>
          <a:chExt cx="0" cy="0"/>
        </a:xfrm>
      </p:grpSpPr>
      <p:sp>
        <p:nvSpPr>
          <p:cNvPr id="444" name="Google Shape;444;p69"/>
          <p:cNvSpPr/>
          <p:nvPr/>
        </p:nvSpPr>
        <p:spPr>
          <a:xfrm>
            <a:off x="1225" y="0"/>
            <a:ext cx="7557539" cy="10806533"/>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45" name="Google Shape;445;p69"/>
          <p:cNvSpPr txBox="1"/>
          <p:nvPr/>
        </p:nvSpPr>
        <p:spPr>
          <a:xfrm rot="-5400000">
            <a:off x="-2722153" y="6362507"/>
            <a:ext cx="7032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8F8D8D"/>
                </a:solidFill>
                <a:latin typeface="Montserrat Thin"/>
                <a:ea typeface="Montserrat Thin"/>
                <a:cs typeface="Montserrat Thin"/>
                <a:sym typeface="Montserrat Thin"/>
              </a:rPr>
              <a:t>Solutions Design</a:t>
            </a:r>
            <a:endParaRPr sz="5600">
              <a:solidFill>
                <a:srgbClr val="8F8D8D"/>
              </a:solidFill>
              <a:latin typeface="Montserrat Thin"/>
              <a:ea typeface="Montserrat Thin"/>
              <a:cs typeface="Montserrat Thin"/>
              <a:sym typeface="Montserrat Thin"/>
            </a:endParaRPr>
          </a:p>
        </p:txBody>
      </p:sp>
      <p:sp>
        <p:nvSpPr>
          <p:cNvPr id="446" name="Google Shape;446;p69"/>
          <p:cNvSpPr/>
          <p:nvPr/>
        </p:nvSpPr>
        <p:spPr>
          <a:xfrm>
            <a:off x="1073100" y="719150"/>
            <a:ext cx="6220200" cy="6820500"/>
          </a:xfrm>
          <a:prstGeom prst="roundRect">
            <a:avLst>
              <a:gd fmla="val 4049"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sp>
        <p:nvSpPr>
          <p:cNvPr id="447" name="Google Shape;447;p69"/>
          <p:cNvSpPr txBox="1"/>
          <p:nvPr/>
        </p:nvSpPr>
        <p:spPr>
          <a:xfrm>
            <a:off x="1875" y="693482"/>
            <a:ext cx="12753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02</a:t>
            </a:r>
            <a:endParaRPr sz="4300">
              <a:solidFill>
                <a:srgbClr val="D8D8D8"/>
              </a:solidFill>
              <a:latin typeface="Montserrat Light"/>
              <a:ea typeface="Montserrat Light"/>
              <a:cs typeface="Montserrat Light"/>
              <a:sym typeface="Montserrat Light"/>
            </a:endParaRPr>
          </a:p>
        </p:txBody>
      </p:sp>
      <p:sp>
        <p:nvSpPr>
          <p:cNvPr id="448" name="Google Shape;448;p69"/>
          <p:cNvSpPr/>
          <p:nvPr/>
        </p:nvSpPr>
        <p:spPr>
          <a:xfrm>
            <a:off x="1376350" y="539425"/>
            <a:ext cx="1808700" cy="412800"/>
          </a:xfrm>
          <a:prstGeom prst="roundRect">
            <a:avLst>
              <a:gd fmla="val 12937" name="adj"/>
            </a:avLst>
          </a:prstGeom>
          <a:solidFill>
            <a:srgbClr val="888888"/>
          </a:solidFill>
          <a:ln>
            <a:noFill/>
          </a:ln>
        </p:spPr>
        <p:txBody>
          <a:bodyPr anchorCtr="0" anchor="t" bIns="50200" lIns="100425" spcFirstLastPara="1" rIns="100425" wrap="square" tIns="50200">
            <a:noAutofit/>
          </a:bodyPr>
          <a:lstStyle/>
          <a:p>
            <a:pPr indent="0" lvl="0" marL="0" marR="0" rtl="0" algn="ctr">
              <a:spcBef>
                <a:spcPts val="0"/>
              </a:spcBef>
              <a:spcAft>
                <a:spcPts val="0"/>
              </a:spcAft>
              <a:buNone/>
            </a:pPr>
            <a:r>
              <a:rPr b="1" lang="en-GB" sz="1500">
                <a:solidFill>
                  <a:srgbClr val="FFFFFF"/>
                </a:solidFill>
                <a:latin typeface="Montserrat"/>
                <a:ea typeface="Montserrat"/>
                <a:cs typeface="Montserrat"/>
                <a:sym typeface="Montserrat"/>
              </a:rPr>
              <a:t>What </a:t>
            </a:r>
            <a:r>
              <a:rPr b="1" lang="en-GB" sz="1500" u="sng">
                <a:solidFill>
                  <a:srgbClr val="FFFFFF"/>
                </a:solidFill>
                <a:latin typeface="Montserrat"/>
                <a:ea typeface="Montserrat"/>
                <a:cs typeface="Montserrat"/>
                <a:sym typeface="Montserrat"/>
              </a:rPr>
              <a:t>could</a:t>
            </a:r>
            <a:r>
              <a:rPr b="1" lang="en-GB" sz="1500">
                <a:solidFill>
                  <a:srgbClr val="FFFFFF"/>
                </a:solidFill>
                <a:latin typeface="Montserrat"/>
                <a:ea typeface="Montserrat"/>
                <a:cs typeface="Montserrat"/>
                <a:sym typeface="Montserrat"/>
              </a:rPr>
              <a:t> do</a:t>
            </a:r>
            <a:endParaRPr b="1" sz="1500">
              <a:solidFill>
                <a:srgbClr val="FFFFFF"/>
              </a:solidFill>
              <a:latin typeface="Montserrat"/>
              <a:ea typeface="Montserrat"/>
              <a:cs typeface="Montserrat"/>
              <a:sym typeface="Montserrat"/>
            </a:endParaRPr>
          </a:p>
        </p:txBody>
      </p:sp>
      <p:sp>
        <p:nvSpPr>
          <p:cNvPr id="449" name="Google Shape;449;p69"/>
          <p:cNvSpPr/>
          <p:nvPr/>
        </p:nvSpPr>
        <p:spPr>
          <a:xfrm>
            <a:off x="1073100" y="7910075"/>
            <a:ext cx="6220200" cy="2627100"/>
          </a:xfrm>
          <a:prstGeom prst="roundRect">
            <a:avLst>
              <a:gd fmla="val 8237"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450" name="Google Shape;450;p69"/>
          <p:cNvCxnSpPr/>
          <p:nvPr/>
        </p:nvCxnSpPr>
        <p:spPr>
          <a:xfrm>
            <a:off x="1317144" y="8519860"/>
            <a:ext cx="5717400" cy="0"/>
          </a:xfrm>
          <a:prstGeom prst="straightConnector1">
            <a:avLst/>
          </a:prstGeom>
          <a:noFill/>
          <a:ln cap="flat" cmpd="sng" w="9525">
            <a:solidFill>
              <a:schemeClr val="dk2"/>
            </a:solidFill>
            <a:prstDash val="dot"/>
            <a:round/>
            <a:headEnd len="med" w="med" type="none"/>
            <a:tailEnd len="med" w="med" type="none"/>
          </a:ln>
        </p:spPr>
      </p:cxnSp>
      <p:cxnSp>
        <p:nvCxnSpPr>
          <p:cNvPr id="451" name="Google Shape;451;p69"/>
          <p:cNvCxnSpPr/>
          <p:nvPr/>
        </p:nvCxnSpPr>
        <p:spPr>
          <a:xfrm>
            <a:off x="1317144" y="8824660"/>
            <a:ext cx="5717400" cy="0"/>
          </a:xfrm>
          <a:prstGeom prst="straightConnector1">
            <a:avLst/>
          </a:prstGeom>
          <a:noFill/>
          <a:ln cap="flat" cmpd="sng" w="9525">
            <a:solidFill>
              <a:schemeClr val="dk2"/>
            </a:solidFill>
            <a:prstDash val="dot"/>
            <a:round/>
            <a:headEnd len="med" w="med" type="none"/>
            <a:tailEnd len="med" w="med" type="none"/>
          </a:ln>
        </p:spPr>
      </p:cxnSp>
      <p:cxnSp>
        <p:nvCxnSpPr>
          <p:cNvPr id="452" name="Google Shape;452;p69"/>
          <p:cNvCxnSpPr/>
          <p:nvPr/>
        </p:nvCxnSpPr>
        <p:spPr>
          <a:xfrm>
            <a:off x="1317144" y="9129460"/>
            <a:ext cx="5717400" cy="0"/>
          </a:xfrm>
          <a:prstGeom prst="straightConnector1">
            <a:avLst/>
          </a:prstGeom>
          <a:noFill/>
          <a:ln cap="flat" cmpd="sng" w="9525">
            <a:solidFill>
              <a:schemeClr val="dk2"/>
            </a:solidFill>
            <a:prstDash val="dot"/>
            <a:round/>
            <a:headEnd len="med" w="med" type="none"/>
            <a:tailEnd len="med" w="med" type="none"/>
          </a:ln>
        </p:spPr>
      </p:cxnSp>
      <p:cxnSp>
        <p:nvCxnSpPr>
          <p:cNvPr id="453" name="Google Shape;453;p69"/>
          <p:cNvCxnSpPr/>
          <p:nvPr/>
        </p:nvCxnSpPr>
        <p:spPr>
          <a:xfrm>
            <a:off x="1317144" y="9434260"/>
            <a:ext cx="5717400" cy="0"/>
          </a:xfrm>
          <a:prstGeom prst="straightConnector1">
            <a:avLst/>
          </a:prstGeom>
          <a:noFill/>
          <a:ln cap="flat" cmpd="sng" w="9525">
            <a:solidFill>
              <a:schemeClr val="dk2"/>
            </a:solidFill>
            <a:prstDash val="dot"/>
            <a:round/>
            <a:headEnd len="med" w="med" type="none"/>
            <a:tailEnd len="med" w="med" type="none"/>
          </a:ln>
        </p:spPr>
      </p:cxnSp>
      <p:cxnSp>
        <p:nvCxnSpPr>
          <p:cNvPr id="454" name="Google Shape;454;p69"/>
          <p:cNvCxnSpPr/>
          <p:nvPr/>
        </p:nvCxnSpPr>
        <p:spPr>
          <a:xfrm>
            <a:off x="1317144" y="9739060"/>
            <a:ext cx="5717400" cy="0"/>
          </a:xfrm>
          <a:prstGeom prst="straightConnector1">
            <a:avLst/>
          </a:prstGeom>
          <a:noFill/>
          <a:ln cap="flat" cmpd="sng" w="9525">
            <a:solidFill>
              <a:schemeClr val="dk2"/>
            </a:solidFill>
            <a:prstDash val="dot"/>
            <a:round/>
            <a:headEnd len="med" w="med" type="none"/>
            <a:tailEnd len="med" w="med" type="none"/>
          </a:ln>
        </p:spPr>
      </p:cxnSp>
      <p:cxnSp>
        <p:nvCxnSpPr>
          <p:cNvPr id="455" name="Google Shape;455;p69"/>
          <p:cNvCxnSpPr/>
          <p:nvPr/>
        </p:nvCxnSpPr>
        <p:spPr>
          <a:xfrm>
            <a:off x="1317144" y="10043860"/>
            <a:ext cx="5717400" cy="0"/>
          </a:xfrm>
          <a:prstGeom prst="straightConnector1">
            <a:avLst/>
          </a:prstGeom>
          <a:noFill/>
          <a:ln cap="flat" cmpd="sng" w="9525">
            <a:solidFill>
              <a:schemeClr val="dk2"/>
            </a:solidFill>
            <a:prstDash val="dot"/>
            <a:round/>
            <a:headEnd len="med" w="med" type="none"/>
            <a:tailEnd len="med" w="med" type="none"/>
          </a:ln>
        </p:spPr>
      </p:cxnSp>
      <p:sp>
        <p:nvSpPr>
          <p:cNvPr id="456" name="Google Shape;456;p69"/>
          <p:cNvSpPr/>
          <p:nvPr/>
        </p:nvSpPr>
        <p:spPr>
          <a:xfrm>
            <a:off x="1376350" y="7682275"/>
            <a:ext cx="1808700" cy="412800"/>
          </a:xfrm>
          <a:prstGeom prst="roundRect">
            <a:avLst>
              <a:gd fmla="val 12937" name="adj"/>
            </a:avLst>
          </a:prstGeom>
          <a:solidFill>
            <a:srgbClr val="888888"/>
          </a:solidFill>
          <a:ln>
            <a:noFill/>
          </a:ln>
        </p:spPr>
        <p:txBody>
          <a:bodyPr anchorCtr="0" anchor="t" bIns="50200" lIns="100425" spcFirstLastPara="1" rIns="100425" wrap="square" tIns="50200">
            <a:noAutofit/>
          </a:bodyPr>
          <a:lstStyle/>
          <a:p>
            <a:pPr indent="0" lvl="0" marL="0" marR="0" rtl="0" algn="ctr">
              <a:spcBef>
                <a:spcPts val="0"/>
              </a:spcBef>
              <a:spcAft>
                <a:spcPts val="0"/>
              </a:spcAft>
              <a:buNone/>
            </a:pPr>
            <a:r>
              <a:rPr b="1" lang="en-GB" sz="1500">
                <a:solidFill>
                  <a:srgbClr val="FFFFFF"/>
                </a:solidFill>
                <a:latin typeface="Montserrat"/>
                <a:ea typeface="Montserrat"/>
                <a:cs typeface="Montserrat"/>
                <a:sym typeface="Montserrat"/>
              </a:rPr>
              <a:t>What </a:t>
            </a:r>
            <a:r>
              <a:rPr b="1" lang="en-GB" sz="1500" u="sng">
                <a:solidFill>
                  <a:srgbClr val="FFFFFF"/>
                </a:solidFill>
                <a:latin typeface="Montserrat"/>
                <a:ea typeface="Montserrat"/>
                <a:cs typeface="Montserrat"/>
                <a:sym typeface="Montserrat"/>
              </a:rPr>
              <a:t>will</a:t>
            </a:r>
            <a:r>
              <a:rPr b="1" lang="en-GB" sz="1500">
                <a:solidFill>
                  <a:srgbClr val="FFFFFF"/>
                </a:solidFill>
                <a:latin typeface="Montserrat"/>
                <a:ea typeface="Montserrat"/>
                <a:cs typeface="Montserrat"/>
                <a:sym typeface="Montserrat"/>
              </a:rPr>
              <a:t> do</a:t>
            </a:r>
            <a:endParaRPr b="1" sz="1500">
              <a:solidFill>
                <a:srgbClr val="FFFFFF"/>
              </a:solidFill>
              <a:latin typeface="Montserrat"/>
              <a:ea typeface="Montserrat"/>
              <a:cs typeface="Montserrat"/>
              <a:sym typeface="Montserrat"/>
            </a:endParaRPr>
          </a:p>
        </p:txBody>
      </p:sp>
      <p:graphicFrame>
        <p:nvGraphicFramePr>
          <p:cNvPr id="457" name="Google Shape;457;p69"/>
          <p:cNvGraphicFramePr/>
          <p:nvPr/>
        </p:nvGraphicFramePr>
        <p:xfrm>
          <a:off x="1398343" y="1074857"/>
          <a:ext cx="3000000" cy="3000000"/>
        </p:xfrm>
        <a:graphic>
          <a:graphicData uri="http://schemas.openxmlformats.org/drawingml/2006/table">
            <a:tbl>
              <a:tblPr>
                <a:noFill/>
                <a:tableStyleId>{4641D0F6-6E06-4D6A-A46A-022283A1DD87}</a:tableStyleId>
              </a:tblPr>
              <a:tblGrid>
                <a:gridCol w="2963525"/>
                <a:gridCol w="789950"/>
                <a:gridCol w="746050"/>
                <a:gridCol w="1059950"/>
              </a:tblGrid>
              <a:tr h="486850">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rPr b="1" lang="en-GB" sz="1200">
                          <a:solidFill>
                            <a:schemeClr val="dk1"/>
                          </a:solidFill>
                          <a:latin typeface="Montserrat"/>
                          <a:ea typeface="Montserrat"/>
                          <a:cs typeface="Montserrat"/>
                          <a:sym typeface="Montserrat"/>
                        </a:rPr>
                        <a:t>Option</a:t>
                      </a:r>
                      <a:endParaRPr b="1" i="0" sz="1200" u="none" cap="none" strike="noStrike">
                        <a:solidFill>
                          <a:schemeClr val="dk1"/>
                        </a:solidFill>
                        <a:latin typeface="Montserrat"/>
                        <a:ea typeface="Montserrat"/>
                        <a:cs typeface="Montserrat"/>
                        <a:sym typeface="Montserrat"/>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9525">
                      <a:solidFill>
                        <a:srgbClr val="888888">
                          <a:alpha val="0"/>
                        </a:srgbClr>
                      </a:solidFill>
                      <a:prstDash val="dot"/>
                      <a:round/>
                      <a:headEnd len="sm" w="sm" type="none"/>
                      <a:tailEnd len="sm" w="sm" type="none"/>
                    </a:lnT>
                    <a:lnB cap="flat" cmpd="sng" w="12700">
                      <a:solidFill>
                        <a:srgbClr val="888888"/>
                      </a:solidFill>
                      <a:prstDash val="dot"/>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300"/>
                        <a:buFont typeface="Montserrat Medium"/>
                        <a:buNone/>
                      </a:pPr>
                      <a:r>
                        <a:rPr b="1" lang="en-GB" sz="1200">
                          <a:solidFill>
                            <a:schemeClr val="dk1"/>
                          </a:solidFill>
                          <a:latin typeface="Montserrat"/>
                          <a:ea typeface="Montserrat"/>
                          <a:cs typeface="Montserrat"/>
                          <a:sym typeface="Montserrat"/>
                        </a:rPr>
                        <a:t>Impact (1-5)</a:t>
                      </a:r>
                      <a:endParaRPr b="1" sz="1200" u="none" cap="none" strike="noStrike">
                        <a:latin typeface="Montserrat"/>
                        <a:ea typeface="Montserrat"/>
                        <a:cs typeface="Montserrat"/>
                        <a:sym typeface="Montserrat"/>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9525">
                      <a:solidFill>
                        <a:srgbClr val="888888">
                          <a:alpha val="0"/>
                        </a:srgbClr>
                      </a:solidFill>
                      <a:prstDash val="dot"/>
                      <a:round/>
                      <a:headEnd len="sm" w="sm" type="none"/>
                      <a:tailEnd len="sm" w="sm" type="none"/>
                    </a:lnT>
                    <a:lnB cap="flat" cmpd="sng" w="12700">
                      <a:solidFill>
                        <a:srgbClr val="888888"/>
                      </a:solidFill>
                      <a:prstDash val="dot"/>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300"/>
                        <a:buFont typeface="Montserrat Medium"/>
                        <a:buNone/>
                      </a:pPr>
                      <a:r>
                        <a:rPr b="1" lang="en-GB" sz="1200">
                          <a:solidFill>
                            <a:schemeClr val="dk1"/>
                          </a:solidFill>
                          <a:latin typeface="Montserrat"/>
                          <a:ea typeface="Montserrat"/>
                          <a:cs typeface="Montserrat"/>
                          <a:sym typeface="Montserrat"/>
                        </a:rPr>
                        <a:t>Effort (1-5)</a:t>
                      </a:r>
                      <a:endParaRPr b="1" sz="1200" u="none" cap="none" strike="noStrike">
                        <a:latin typeface="Montserrat"/>
                        <a:ea typeface="Montserrat"/>
                        <a:cs typeface="Montserrat"/>
                        <a:sym typeface="Montserrat"/>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9525">
                      <a:solidFill>
                        <a:srgbClr val="888888">
                          <a:alpha val="0"/>
                        </a:srgbClr>
                      </a:solidFill>
                      <a:prstDash val="dot"/>
                      <a:round/>
                      <a:headEnd len="sm" w="sm" type="none"/>
                      <a:tailEnd len="sm" w="sm" type="none"/>
                    </a:lnT>
                    <a:lnB cap="flat" cmpd="sng" w="12700">
                      <a:solidFill>
                        <a:srgbClr val="888888"/>
                      </a:solidFill>
                      <a:prstDash val="dot"/>
                      <a:round/>
                      <a:headEnd len="sm" w="sm" type="none"/>
                      <a:tailEnd len="sm" w="sm" type="none"/>
                    </a:lnB>
                    <a:solidFill>
                      <a:srgbClr val="D8D8D8"/>
                    </a:solidFill>
                  </a:tcPr>
                </a:tc>
                <a:tc>
                  <a:txBody>
                    <a:bodyPr/>
                    <a:lstStyle/>
                    <a:p>
                      <a:pPr indent="0" lvl="0" marL="0" marR="0" rtl="0" algn="ctr">
                        <a:lnSpc>
                          <a:spcPct val="100000"/>
                        </a:lnSpc>
                        <a:spcBef>
                          <a:spcPts val="0"/>
                        </a:spcBef>
                        <a:spcAft>
                          <a:spcPts val="0"/>
                        </a:spcAft>
                        <a:buClr>
                          <a:schemeClr val="dk1"/>
                        </a:buClr>
                        <a:buSzPts val="1300"/>
                        <a:buFont typeface="Montserrat Medium"/>
                        <a:buNone/>
                      </a:pPr>
                      <a:r>
                        <a:rPr b="1" lang="en-GB" sz="1200">
                          <a:solidFill>
                            <a:schemeClr val="dk1"/>
                          </a:solidFill>
                          <a:latin typeface="Montserrat"/>
                          <a:ea typeface="Montserrat"/>
                          <a:cs typeface="Montserrat"/>
                          <a:sym typeface="Montserrat"/>
                        </a:rPr>
                        <a:t>Score</a:t>
                      </a:r>
                      <a:br>
                        <a:rPr b="1" lang="en-GB" sz="1200">
                          <a:solidFill>
                            <a:schemeClr val="dk1"/>
                          </a:solidFill>
                          <a:latin typeface="Montserrat"/>
                          <a:ea typeface="Montserrat"/>
                          <a:cs typeface="Montserrat"/>
                          <a:sym typeface="Montserrat"/>
                        </a:rPr>
                      </a:br>
                      <a:r>
                        <a:rPr lang="en-GB" sz="1000">
                          <a:solidFill>
                            <a:schemeClr val="dk1"/>
                          </a:solidFill>
                          <a:latin typeface="Montserrat Medium"/>
                          <a:ea typeface="Montserrat Medium"/>
                          <a:cs typeface="Montserrat Medium"/>
                          <a:sym typeface="Montserrat Medium"/>
                        </a:rPr>
                        <a:t>Effort</a:t>
                      </a:r>
                      <a:endParaRPr sz="10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Clr>
                          <a:schemeClr val="dk1"/>
                        </a:buClr>
                        <a:buSzPts val="1100"/>
                        <a:buFont typeface="Arial"/>
                        <a:buNone/>
                      </a:pPr>
                      <a:r>
                        <a:rPr lang="en-GB" sz="1000">
                          <a:solidFill>
                            <a:schemeClr val="dk1"/>
                          </a:solidFill>
                          <a:latin typeface="Montserrat Medium"/>
                          <a:ea typeface="Montserrat Medium"/>
                          <a:cs typeface="Montserrat Medium"/>
                          <a:sym typeface="Montserrat Medium"/>
                        </a:rPr>
                        <a:t>Impact</a:t>
                      </a:r>
                      <a:endParaRPr sz="1000">
                        <a:solidFill>
                          <a:schemeClr val="dk1"/>
                        </a:solidFill>
                        <a:latin typeface="Montserrat Medium"/>
                        <a:ea typeface="Montserrat Medium"/>
                        <a:cs typeface="Montserrat Medium"/>
                        <a:sym typeface="Montserrat Medium"/>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9525">
                      <a:solidFill>
                        <a:srgbClr val="888888">
                          <a:alpha val="0"/>
                        </a:srgbClr>
                      </a:solidFill>
                      <a:prstDash val="dot"/>
                      <a:round/>
                      <a:headEnd len="sm" w="sm" type="none"/>
                      <a:tailEnd len="sm" w="sm" type="none"/>
                    </a:lnT>
                    <a:lnB cap="flat" cmpd="sng" w="12700">
                      <a:solidFill>
                        <a:srgbClr val="888888"/>
                      </a:solidFill>
                      <a:prstDash val="dot"/>
                      <a:round/>
                      <a:headEnd len="sm" w="sm" type="none"/>
                      <a:tailEnd len="sm" w="sm" type="none"/>
                    </a:lnB>
                    <a:solidFill>
                      <a:srgbClr val="D8D8D8"/>
                    </a:solidFill>
                  </a:tcPr>
                </a:tc>
              </a:tr>
              <a:tr h="486850">
                <a:tc>
                  <a:txBody>
                    <a:bodyPr/>
                    <a:lstStyle/>
                    <a:p>
                      <a:pPr indent="0" lvl="0" marL="0" rtl="0" algn="l">
                        <a:lnSpc>
                          <a:spcPct val="150000"/>
                        </a:lnSpc>
                        <a:spcBef>
                          <a:spcPts val="0"/>
                        </a:spcBef>
                        <a:spcAft>
                          <a:spcPts val="1000"/>
                        </a:spcAft>
                        <a:buNone/>
                      </a:pPr>
                      <a:r>
                        <a:rPr lang="en-GB" sz="1300">
                          <a:solidFill>
                            <a:schemeClr val="dk1"/>
                          </a:solidFill>
                          <a:latin typeface="Montserrat"/>
                          <a:ea typeface="Montserrat"/>
                          <a:cs typeface="Montserrat"/>
                          <a:sym typeface="Montserrat"/>
                        </a:rPr>
                        <a:t>List the most impactful solutions </a:t>
                      </a:r>
                      <a:br>
                        <a:rPr lang="en-GB" sz="1300">
                          <a:solidFill>
                            <a:schemeClr val="dk1"/>
                          </a:solidFill>
                          <a:latin typeface="Montserrat"/>
                          <a:ea typeface="Montserrat"/>
                          <a:cs typeface="Montserrat"/>
                          <a:sym typeface="Montserrat"/>
                        </a:rPr>
                      </a:br>
                      <a:r>
                        <a:rPr lang="en-GB" sz="1300">
                          <a:solidFill>
                            <a:schemeClr val="dk1"/>
                          </a:solidFill>
                          <a:latin typeface="Montserrat"/>
                          <a:ea typeface="Montserrat"/>
                          <a:cs typeface="Montserrat"/>
                          <a:sym typeface="Montserrat"/>
                        </a:rPr>
                        <a:t>Identified on the previous page. </a:t>
                      </a:r>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rtl="0" algn="l">
                        <a:spcBef>
                          <a:spcPts val="0"/>
                        </a:spcBef>
                        <a:spcAft>
                          <a:spcPts val="0"/>
                        </a:spcAft>
                        <a:buNone/>
                      </a:pPr>
                      <a:r>
                        <a:t/>
                      </a:r>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rtl="0" algn="l">
                        <a:spcBef>
                          <a:spcPts val="0"/>
                        </a:spcBef>
                        <a:spcAft>
                          <a:spcPts val="0"/>
                        </a:spcAft>
                        <a:buNone/>
                      </a:pPr>
                      <a:r>
                        <a:t/>
                      </a:r>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rtl="0" algn="l">
                        <a:spcBef>
                          <a:spcPts val="0"/>
                        </a:spcBef>
                        <a:spcAft>
                          <a:spcPts val="0"/>
                        </a:spcAft>
                        <a:buNone/>
                      </a:pPr>
                      <a:r>
                        <a:t/>
                      </a:r>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rtl="0" algn="l">
                        <a:spcBef>
                          <a:spcPts val="0"/>
                        </a:spcBef>
                        <a:spcAft>
                          <a:spcPts val="0"/>
                        </a:spcAft>
                        <a:buNone/>
                      </a:pPr>
                      <a:r>
                        <a:t/>
                      </a:r>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Clr>
                          <a:schemeClr val="dk1"/>
                        </a:buClr>
                        <a:buSzPts val="2100"/>
                        <a:buFont typeface="Helvetica Neue Ligh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48685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12700">
                      <a:solidFill>
                        <a:srgbClr val="888888"/>
                      </a:solidFill>
                      <a:prstDash val="dot"/>
                      <a:round/>
                      <a:headEnd len="sm" w="sm" type="none"/>
                      <a:tailEnd len="sm" w="sm" type="none"/>
                    </a:lnB>
                  </a:tcPr>
                </a:tc>
              </a:tr>
              <a:tr h="100000">
                <a:tc>
                  <a:txBody>
                    <a:bodyPr/>
                    <a:lstStyle/>
                    <a:p>
                      <a:pPr indent="0" lvl="0" marL="0" marR="0" rtl="0" algn="l">
                        <a:lnSpc>
                          <a:spcPct val="100000"/>
                        </a:lnSpc>
                        <a:spcBef>
                          <a:spcPts val="0"/>
                        </a:spcBef>
                        <a:spcAft>
                          <a:spcPts val="0"/>
                        </a:spcAft>
                        <a:buNone/>
                      </a:pPr>
                      <a:r>
                        <a:t/>
                      </a:r>
                      <a:endParaRPr i="0" sz="13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9525">
                      <a:solidFill>
                        <a:srgbClr val="888888">
                          <a:alpha val="0"/>
                        </a:srgbClr>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9525">
                      <a:solidFill>
                        <a:srgbClr val="888888">
                          <a:alpha val="0"/>
                        </a:srgbClr>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9525">
                      <a:solidFill>
                        <a:srgbClr val="888888">
                          <a:alpha val="0"/>
                        </a:srgbClr>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solidFill>
                      <a:prstDash val="dot"/>
                      <a:round/>
                      <a:headEnd len="sm" w="sm" type="none"/>
                      <a:tailEnd len="sm" w="sm" type="none"/>
                    </a:lnR>
                    <a:lnT cap="flat" cmpd="sng" w="12700">
                      <a:solidFill>
                        <a:srgbClr val="888888"/>
                      </a:solidFill>
                      <a:prstDash val="dot"/>
                      <a:round/>
                      <a:headEnd len="sm" w="sm" type="none"/>
                      <a:tailEnd len="sm" w="sm" type="none"/>
                    </a:lnT>
                    <a:lnB cap="flat" cmpd="sng" w="9525">
                      <a:solidFill>
                        <a:srgbClr val="888888">
                          <a:alpha val="0"/>
                        </a:srgbClr>
                      </a:solidFill>
                      <a:prstDash val="dot"/>
                      <a:round/>
                      <a:headEnd len="sm" w="sm" type="none"/>
                      <a:tailEnd len="sm" w="sm" type="none"/>
                    </a:lnB>
                  </a:tcPr>
                </a:tc>
                <a:tc>
                  <a:txBody>
                    <a:bodyPr/>
                    <a:lstStyle/>
                    <a:p>
                      <a:pPr indent="0" lvl="0" marL="101600" marR="101600" rtl="0" algn="ctr">
                        <a:lnSpc>
                          <a:spcPct val="100000"/>
                        </a:lnSpc>
                        <a:spcBef>
                          <a:spcPts val="0"/>
                        </a:spcBef>
                        <a:spcAft>
                          <a:spcPts val="0"/>
                        </a:spcAft>
                        <a:buNone/>
                      </a:pPr>
                      <a:r>
                        <a:t/>
                      </a:r>
                      <a:endParaRPr i="0" sz="2100" u="none" cap="none" strike="noStrike">
                        <a:solidFill>
                          <a:schemeClr val="dk1"/>
                        </a:solidFill>
                        <a:latin typeface="Quattrocento Sans"/>
                        <a:ea typeface="Quattrocento Sans"/>
                        <a:cs typeface="Quattrocento Sans"/>
                        <a:sym typeface="Quattrocento Sans"/>
                      </a:endParaRPr>
                    </a:p>
                  </a:txBody>
                  <a:tcPr marT="24125" marB="24125" marR="24375" marL="24375" anchor="ctr">
                    <a:lnL cap="flat" cmpd="sng" w="12700">
                      <a:solidFill>
                        <a:srgbClr val="888888"/>
                      </a:solidFill>
                      <a:prstDash val="dot"/>
                      <a:round/>
                      <a:headEnd len="sm" w="sm" type="none"/>
                      <a:tailEnd len="sm" w="sm" type="none"/>
                    </a:lnL>
                    <a:lnR cap="flat" cmpd="sng" w="12700">
                      <a:solidFill>
                        <a:srgbClr val="888888">
                          <a:alpha val="0"/>
                        </a:srgbClr>
                      </a:solidFill>
                      <a:prstDash val="dot"/>
                      <a:round/>
                      <a:headEnd len="sm" w="sm" type="none"/>
                      <a:tailEnd len="sm" w="sm" type="none"/>
                    </a:lnR>
                    <a:lnT cap="flat" cmpd="sng" w="12700">
                      <a:solidFill>
                        <a:srgbClr val="888888"/>
                      </a:solidFill>
                      <a:prstDash val="dot"/>
                      <a:round/>
                      <a:headEnd len="sm" w="sm" type="none"/>
                      <a:tailEnd len="sm" w="sm" type="none"/>
                    </a:lnT>
                    <a:lnB cap="flat" cmpd="sng" w="9525">
                      <a:solidFill>
                        <a:srgbClr val="888888">
                          <a:alpha val="0"/>
                        </a:srgbClr>
                      </a:solidFill>
                      <a:prstDash val="dot"/>
                      <a:round/>
                      <a:headEnd len="sm" w="sm" type="none"/>
                      <a:tailEnd len="sm" w="sm" type="none"/>
                    </a:lnB>
                  </a:tcPr>
                </a:tc>
              </a:tr>
            </a:tbl>
          </a:graphicData>
        </a:graphic>
      </p:graphicFrame>
      <p:cxnSp>
        <p:nvCxnSpPr>
          <p:cNvPr id="458" name="Google Shape;458;p69"/>
          <p:cNvCxnSpPr/>
          <p:nvPr/>
        </p:nvCxnSpPr>
        <p:spPr>
          <a:xfrm>
            <a:off x="6185300" y="1493575"/>
            <a:ext cx="541200" cy="0"/>
          </a:xfrm>
          <a:prstGeom prst="straightConnector1">
            <a:avLst/>
          </a:prstGeom>
          <a:noFill/>
          <a:ln cap="flat" cmpd="sng" w="9525">
            <a:solidFill>
              <a:schemeClr val="dk2"/>
            </a:solidFill>
            <a:prstDash val="solid"/>
            <a:round/>
            <a:headEnd len="med" w="med" type="none"/>
            <a:tailEnd len="med" w="med" type="none"/>
          </a:ln>
        </p:spPr>
      </p:cxnSp>
      <p:cxnSp>
        <p:nvCxnSpPr>
          <p:cNvPr id="459" name="Google Shape;459;p69"/>
          <p:cNvCxnSpPr/>
          <p:nvPr/>
        </p:nvCxnSpPr>
        <p:spPr>
          <a:xfrm>
            <a:off x="1317144" y="10348660"/>
            <a:ext cx="5717400" cy="0"/>
          </a:xfrm>
          <a:prstGeom prst="straightConnector1">
            <a:avLst/>
          </a:prstGeom>
          <a:noFill/>
          <a:ln cap="flat" cmpd="sng" w="9525">
            <a:solidFill>
              <a:schemeClr val="dk2"/>
            </a:solidFill>
            <a:prstDash val="dot"/>
            <a:round/>
            <a:headEnd len="med" w="med" type="none"/>
            <a:tailEnd len="med" w="med" type="none"/>
          </a:ln>
        </p:spPr>
      </p:cxnSp>
      <p:sp>
        <p:nvSpPr>
          <p:cNvPr id="460" name="Google Shape;460;p69"/>
          <p:cNvSpPr/>
          <p:nvPr/>
        </p:nvSpPr>
        <p:spPr>
          <a:xfrm>
            <a:off x="1381735" y="8237740"/>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1" name="Google Shape;461;p69"/>
          <p:cNvSpPr/>
          <p:nvPr/>
        </p:nvSpPr>
        <p:spPr>
          <a:xfrm>
            <a:off x="1381735" y="8538360"/>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2" name="Google Shape;462;p69"/>
          <p:cNvSpPr/>
          <p:nvPr/>
        </p:nvSpPr>
        <p:spPr>
          <a:xfrm>
            <a:off x="1381735" y="8847340"/>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3" name="Google Shape;463;p69"/>
          <p:cNvSpPr/>
          <p:nvPr/>
        </p:nvSpPr>
        <p:spPr>
          <a:xfrm>
            <a:off x="1381735" y="9143941"/>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4" name="Google Shape;464;p69"/>
          <p:cNvSpPr/>
          <p:nvPr/>
        </p:nvSpPr>
        <p:spPr>
          <a:xfrm>
            <a:off x="1381735" y="9440703"/>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5" name="Google Shape;465;p69"/>
          <p:cNvSpPr/>
          <p:nvPr/>
        </p:nvSpPr>
        <p:spPr>
          <a:xfrm>
            <a:off x="1381735" y="9749683"/>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6" name="Google Shape;466;p69"/>
          <p:cNvSpPr/>
          <p:nvPr/>
        </p:nvSpPr>
        <p:spPr>
          <a:xfrm>
            <a:off x="1381735" y="10046284"/>
            <a:ext cx="271429" cy="268439"/>
          </a:xfrm>
          <a:custGeom>
            <a:rect b="b" l="l" r="r" t="t"/>
            <a:pathLst>
              <a:path extrusionOk="0" h="55" w="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DC1218"/>
          </a:solidFill>
          <a:ln>
            <a:noFill/>
          </a:ln>
        </p:spPr>
        <p:txBody>
          <a:bodyPr anchorCtr="0" anchor="t" bIns="50200" lIns="100425" spcFirstLastPara="1" rIns="100425" wrap="square" tIns="50200">
            <a:noAutofit/>
          </a:bodyPr>
          <a:lstStyle/>
          <a:p>
            <a:pPr indent="0" lvl="0" marL="0" marR="0" rtl="0" algn="l">
              <a:spcBef>
                <a:spcPts val="0"/>
              </a:spcBef>
              <a:spcAft>
                <a:spcPts val="0"/>
              </a:spcAft>
              <a:buNone/>
            </a:pPr>
            <a:r>
              <a:t/>
            </a:r>
            <a:endParaRPr sz="2000">
              <a:solidFill>
                <a:srgbClr val="000000"/>
              </a:solidFill>
              <a:latin typeface="Calibri"/>
              <a:ea typeface="Calibri"/>
              <a:cs typeface="Calibri"/>
              <a:sym typeface="Calibri"/>
            </a:endParaRPr>
          </a:p>
        </p:txBody>
      </p:sp>
      <p:sp>
        <p:nvSpPr>
          <p:cNvPr id="467" name="Google Shape;467;p69"/>
          <p:cNvSpPr txBox="1"/>
          <p:nvPr/>
        </p:nvSpPr>
        <p:spPr>
          <a:xfrm>
            <a:off x="1672277" y="8226650"/>
            <a:ext cx="5362200" cy="3015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Clr>
                <a:schemeClr val="dk1"/>
              </a:buClr>
              <a:buSzPts val="1100"/>
              <a:buFont typeface="Arial"/>
              <a:buNone/>
            </a:pPr>
            <a:r>
              <a:rPr lang="en-GB" sz="1300">
                <a:solidFill>
                  <a:schemeClr val="dk1"/>
                </a:solidFill>
                <a:latin typeface="Montserrat"/>
                <a:ea typeface="Montserrat"/>
                <a:cs typeface="Montserrat"/>
                <a:sym typeface="Montserrat"/>
              </a:rPr>
              <a:t>List the most promising solutions you will work on.</a:t>
            </a:r>
            <a:endParaRPr sz="1300">
              <a:solidFill>
                <a:schemeClr val="dk1"/>
              </a:solidFill>
              <a:latin typeface="Montserrat"/>
              <a:ea typeface="Montserrat"/>
              <a:cs typeface="Montserrat"/>
              <a:sym typeface="Montserrat"/>
            </a:endParaRPr>
          </a:p>
        </p:txBody>
      </p:sp>
      <p:pic>
        <p:nvPicPr>
          <p:cNvPr id="468" name="Google Shape;468;p69"/>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472" name="Shape 472"/>
        <p:cNvGrpSpPr/>
        <p:nvPr/>
      </p:nvGrpSpPr>
      <p:grpSpPr>
        <a:xfrm>
          <a:off x="0" y="0"/>
          <a:ext cx="0" cy="0"/>
          <a:chOff x="0" y="0"/>
          <a:chExt cx="0" cy="0"/>
        </a:xfrm>
      </p:grpSpPr>
      <p:sp>
        <p:nvSpPr>
          <p:cNvPr id="473" name="Google Shape;473;p70"/>
          <p:cNvSpPr/>
          <p:nvPr/>
        </p:nvSpPr>
        <p:spPr>
          <a:xfrm>
            <a:off x="-21475" y="61500"/>
            <a:ext cx="7557539" cy="10576030"/>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474" name="Google Shape;474;p70"/>
          <p:cNvSpPr txBox="1"/>
          <p:nvPr/>
        </p:nvSpPr>
        <p:spPr>
          <a:xfrm rot="-5400000">
            <a:off x="-2722153" y="6362507"/>
            <a:ext cx="7032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8F8D8D"/>
                </a:solidFill>
                <a:latin typeface="Montserrat Thin"/>
                <a:ea typeface="Montserrat Thin"/>
                <a:cs typeface="Montserrat Thin"/>
                <a:sym typeface="Montserrat Thin"/>
              </a:rPr>
              <a:t>Test &amp; Improve</a:t>
            </a:r>
            <a:endParaRPr sz="5600">
              <a:solidFill>
                <a:srgbClr val="8F8D8D"/>
              </a:solidFill>
              <a:latin typeface="Montserrat Thin"/>
              <a:ea typeface="Montserrat Thin"/>
              <a:cs typeface="Montserrat Thin"/>
              <a:sym typeface="Montserrat Thin"/>
            </a:endParaRPr>
          </a:p>
        </p:txBody>
      </p:sp>
      <p:sp>
        <p:nvSpPr>
          <p:cNvPr id="475" name="Google Shape;475;p70"/>
          <p:cNvSpPr/>
          <p:nvPr/>
        </p:nvSpPr>
        <p:spPr>
          <a:xfrm>
            <a:off x="1073100" y="696625"/>
            <a:ext cx="6176100" cy="9651000"/>
          </a:xfrm>
          <a:prstGeom prst="roundRect">
            <a:avLst>
              <a:gd fmla="val 3873" name="adj"/>
            </a:avLst>
          </a:prstGeom>
          <a:solidFill>
            <a:srgbClr val="FFFFFF"/>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476" name="Google Shape;476;p70"/>
          <p:cNvCxnSpPr/>
          <p:nvPr/>
        </p:nvCxnSpPr>
        <p:spPr>
          <a:xfrm>
            <a:off x="1230050" y="97525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77" name="Google Shape;477;p70"/>
          <p:cNvCxnSpPr/>
          <p:nvPr/>
        </p:nvCxnSpPr>
        <p:spPr>
          <a:xfrm>
            <a:off x="1230050" y="100573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78" name="Google Shape;478;p70"/>
          <p:cNvCxnSpPr/>
          <p:nvPr/>
        </p:nvCxnSpPr>
        <p:spPr>
          <a:xfrm>
            <a:off x="1230050" y="91429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79" name="Google Shape;479;p70"/>
          <p:cNvCxnSpPr/>
          <p:nvPr/>
        </p:nvCxnSpPr>
        <p:spPr>
          <a:xfrm>
            <a:off x="1230050" y="94477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80" name="Google Shape;480;p70"/>
          <p:cNvCxnSpPr/>
          <p:nvPr/>
        </p:nvCxnSpPr>
        <p:spPr>
          <a:xfrm>
            <a:off x="1230050" y="85333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81" name="Google Shape;481;p70"/>
          <p:cNvCxnSpPr/>
          <p:nvPr/>
        </p:nvCxnSpPr>
        <p:spPr>
          <a:xfrm>
            <a:off x="1230050" y="88381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82" name="Google Shape;482;p70"/>
          <p:cNvCxnSpPr/>
          <p:nvPr/>
        </p:nvCxnSpPr>
        <p:spPr>
          <a:xfrm>
            <a:off x="1230050" y="79237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83" name="Google Shape;483;p70"/>
          <p:cNvCxnSpPr/>
          <p:nvPr/>
        </p:nvCxnSpPr>
        <p:spPr>
          <a:xfrm>
            <a:off x="1230050" y="82285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84" name="Google Shape;484;p70"/>
          <p:cNvCxnSpPr/>
          <p:nvPr/>
        </p:nvCxnSpPr>
        <p:spPr>
          <a:xfrm>
            <a:off x="1230050" y="73141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85" name="Google Shape;485;p70"/>
          <p:cNvCxnSpPr/>
          <p:nvPr/>
        </p:nvCxnSpPr>
        <p:spPr>
          <a:xfrm>
            <a:off x="1230050" y="76189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86" name="Google Shape;486;p70"/>
          <p:cNvCxnSpPr/>
          <p:nvPr/>
        </p:nvCxnSpPr>
        <p:spPr>
          <a:xfrm>
            <a:off x="1230050" y="67045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87" name="Google Shape;487;p70"/>
          <p:cNvCxnSpPr/>
          <p:nvPr/>
        </p:nvCxnSpPr>
        <p:spPr>
          <a:xfrm>
            <a:off x="1230050" y="70093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88" name="Google Shape;488;p70"/>
          <p:cNvCxnSpPr/>
          <p:nvPr/>
        </p:nvCxnSpPr>
        <p:spPr>
          <a:xfrm>
            <a:off x="1230050" y="60949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89" name="Google Shape;489;p70"/>
          <p:cNvCxnSpPr/>
          <p:nvPr/>
        </p:nvCxnSpPr>
        <p:spPr>
          <a:xfrm>
            <a:off x="1230050" y="63997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90" name="Google Shape;490;p70"/>
          <p:cNvCxnSpPr/>
          <p:nvPr/>
        </p:nvCxnSpPr>
        <p:spPr>
          <a:xfrm>
            <a:off x="1230050" y="54853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91" name="Google Shape;491;p70"/>
          <p:cNvCxnSpPr/>
          <p:nvPr/>
        </p:nvCxnSpPr>
        <p:spPr>
          <a:xfrm>
            <a:off x="1230050" y="57901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92" name="Google Shape;492;p70"/>
          <p:cNvCxnSpPr/>
          <p:nvPr/>
        </p:nvCxnSpPr>
        <p:spPr>
          <a:xfrm>
            <a:off x="1230050" y="48757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93" name="Google Shape;493;p70"/>
          <p:cNvCxnSpPr/>
          <p:nvPr/>
        </p:nvCxnSpPr>
        <p:spPr>
          <a:xfrm>
            <a:off x="1230050" y="51805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94" name="Google Shape;494;p70"/>
          <p:cNvCxnSpPr/>
          <p:nvPr/>
        </p:nvCxnSpPr>
        <p:spPr>
          <a:xfrm>
            <a:off x="1230050" y="42661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95" name="Google Shape;495;p70"/>
          <p:cNvCxnSpPr/>
          <p:nvPr/>
        </p:nvCxnSpPr>
        <p:spPr>
          <a:xfrm>
            <a:off x="1230050" y="45709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96" name="Google Shape;496;p70"/>
          <p:cNvCxnSpPr/>
          <p:nvPr/>
        </p:nvCxnSpPr>
        <p:spPr>
          <a:xfrm>
            <a:off x="1230050" y="36565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97" name="Google Shape;497;p70"/>
          <p:cNvCxnSpPr/>
          <p:nvPr/>
        </p:nvCxnSpPr>
        <p:spPr>
          <a:xfrm>
            <a:off x="1230050" y="39613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498" name="Google Shape;498;p70"/>
          <p:cNvCxnSpPr/>
          <p:nvPr/>
        </p:nvCxnSpPr>
        <p:spPr>
          <a:xfrm>
            <a:off x="1230050" y="30469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499" name="Google Shape;499;p70"/>
          <p:cNvCxnSpPr/>
          <p:nvPr/>
        </p:nvCxnSpPr>
        <p:spPr>
          <a:xfrm>
            <a:off x="1230050" y="33517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500" name="Google Shape;500;p70"/>
          <p:cNvCxnSpPr/>
          <p:nvPr/>
        </p:nvCxnSpPr>
        <p:spPr>
          <a:xfrm>
            <a:off x="1230050" y="24373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501" name="Google Shape;501;p70"/>
          <p:cNvCxnSpPr/>
          <p:nvPr/>
        </p:nvCxnSpPr>
        <p:spPr>
          <a:xfrm>
            <a:off x="1230050" y="27421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502" name="Google Shape;502;p70"/>
          <p:cNvCxnSpPr/>
          <p:nvPr/>
        </p:nvCxnSpPr>
        <p:spPr>
          <a:xfrm>
            <a:off x="1230050" y="18277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503" name="Google Shape;503;p70"/>
          <p:cNvCxnSpPr/>
          <p:nvPr/>
        </p:nvCxnSpPr>
        <p:spPr>
          <a:xfrm>
            <a:off x="1230050" y="2132500"/>
            <a:ext cx="5878800" cy="0"/>
          </a:xfrm>
          <a:prstGeom prst="straightConnector1">
            <a:avLst/>
          </a:prstGeom>
          <a:noFill/>
          <a:ln cap="flat" cmpd="sng" w="9525">
            <a:solidFill>
              <a:schemeClr val="dk1"/>
            </a:solidFill>
            <a:prstDash val="dot"/>
            <a:round/>
            <a:headEnd len="med" w="med" type="none"/>
            <a:tailEnd len="med" w="med" type="none"/>
          </a:ln>
        </p:spPr>
      </p:cxnSp>
      <p:cxnSp>
        <p:nvCxnSpPr>
          <p:cNvPr id="504" name="Google Shape;504;p70"/>
          <p:cNvCxnSpPr/>
          <p:nvPr/>
        </p:nvCxnSpPr>
        <p:spPr>
          <a:xfrm>
            <a:off x="1230050" y="1218100"/>
            <a:ext cx="5878800" cy="0"/>
          </a:xfrm>
          <a:prstGeom prst="straightConnector1">
            <a:avLst/>
          </a:prstGeom>
          <a:noFill/>
          <a:ln cap="flat" cmpd="sng" w="9525">
            <a:solidFill>
              <a:schemeClr val="dk2"/>
            </a:solidFill>
            <a:prstDash val="dot"/>
            <a:round/>
            <a:headEnd len="med" w="med" type="none"/>
            <a:tailEnd len="med" w="med" type="none"/>
          </a:ln>
        </p:spPr>
      </p:cxnSp>
      <p:cxnSp>
        <p:nvCxnSpPr>
          <p:cNvPr id="505" name="Google Shape;505;p70"/>
          <p:cNvCxnSpPr/>
          <p:nvPr/>
        </p:nvCxnSpPr>
        <p:spPr>
          <a:xfrm>
            <a:off x="1230050" y="1522900"/>
            <a:ext cx="5878800" cy="0"/>
          </a:xfrm>
          <a:prstGeom prst="straightConnector1">
            <a:avLst/>
          </a:prstGeom>
          <a:noFill/>
          <a:ln cap="flat" cmpd="sng" w="9525">
            <a:solidFill>
              <a:schemeClr val="dk1"/>
            </a:solidFill>
            <a:prstDash val="dot"/>
            <a:round/>
            <a:headEnd len="med" w="med" type="none"/>
            <a:tailEnd len="med" w="med" type="none"/>
          </a:ln>
        </p:spPr>
      </p:cxnSp>
      <p:sp>
        <p:nvSpPr>
          <p:cNvPr id="506" name="Google Shape;506;p70"/>
          <p:cNvSpPr txBox="1"/>
          <p:nvPr/>
        </p:nvSpPr>
        <p:spPr>
          <a:xfrm>
            <a:off x="1875" y="696625"/>
            <a:ext cx="11730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03</a:t>
            </a:r>
            <a:endParaRPr sz="5600">
              <a:solidFill>
                <a:srgbClr val="D8D8D8"/>
              </a:solidFill>
              <a:latin typeface="Montserrat Light"/>
              <a:ea typeface="Montserrat Light"/>
              <a:cs typeface="Montserrat Light"/>
              <a:sym typeface="Montserrat Light"/>
            </a:endParaRPr>
          </a:p>
        </p:txBody>
      </p:sp>
      <p:sp>
        <p:nvSpPr>
          <p:cNvPr id="507" name="Google Shape;507;p70"/>
          <p:cNvSpPr/>
          <p:nvPr/>
        </p:nvSpPr>
        <p:spPr>
          <a:xfrm>
            <a:off x="1268400" y="517674"/>
            <a:ext cx="2082300" cy="412800"/>
          </a:xfrm>
          <a:prstGeom prst="roundRect">
            <a:avLst>
              <a:gd fmla="val 12937" name="adj"/>
            </a:avLst>
          </a:prstGeom>
          <a:solidFill>
            <a:srgbClr val="DC1218"/>
          </a:solidFill>
          <a:ln>
            <a:noFill/>
          </a:ln>
        </p:spPr>
        <p:txBody>
          <a:bodyPr anchorCtr="0" anchor="t" bIns="50200" lIns="100425" spcFirstLastPara="1" rIns="100425" wrap="square" tIns="50200">
            <a:noAutofit/>
          </a:bodyPr>
          <a:lstStyle/>
          <a:p>
            <a:pPr indent="0" lvl="0" marL="0" marR="0" rtl="0" algn="ctr">
              <a:spcBef>
                <a:spcPts val="0"/>
              </a:spcBef>
              <a:spcAft>
                <a:spcPts val="0"/>
              </a:spcAft>
              <a:buClr>
                <a:srgbClr val="000000"/>
              </a:buClr>
              <a:buSzPts val="1100"/>
              <a:buFont typeface="Arial"/>
              <a:buNone/>
            </a:pPr>
            <a:r>
              <a:rPr b="1" lang="en-GB" sz="1500">
                <a:solidFill>
                  <a:srgbClr val="FFFFFF"/>
                </a:solidFill>
                <a:latin typeface="Montserrat"/>
                <a:ea typeface="Montserrat"/>
                <a:cs typeface="Montserrat"/>
                <a:sym typeface="Montserrat"/>
              </a:rPr>
              <a:t>Test &amp; Improve</a:t>
            </a:r>
            <a:endParaRPr b="1" sz="1500">
              <a:solidFill>
                <a:srgbClr val="FFFFFF"/>
              </a:solidFill>
              <a:latin typeface="Montserrat"/>
              <a:ea typeface="Montserrat"/>
              <a:cs typeface="Montserrat"/>
              <a:sym typeface="Montserrat"/>
            </a:endParaRPr>
          </a:p>
        </p:txBody>
      </p:sp>
      <p:sp>
        <p:nvSpPr>
          <p:cNvPr id="508" name="Google Shape;508;p70"/>
          <p:cNvSpPr/>
          <p:nvPr/>
        </p:nvSpPr>
        <p:spPr>
          <a:xfrm>
            <a:off x="1192200" y="937302"/>
            <a:ext cx="5727000" cy="412800"/>
          </a:xfrm>
          <a:prstGeom prst="roundRect">
            <a:avLst>
              <a:gd fmla="val 12937" name="adj"/>
            </a:avLst>
          </a:prstGeom>
          <a:noFill/>
          <a:ln>
            <a:noFill/>
          </a:ln>
        </p:spPr>
        <p:txBody>
          <a:bodyPr anchorCtr="0" anchor="t" bIns="50200" lIns="100425" spcFirstLastPara="1" rIns="100425" wrap="square" tIns="50200">
            <a:noAutofit/>
          </a:bodyPr>
          <a:lstStyle/>
          <a:p>
            <a:pPr indent="0" lvl="0" marL="0" rtl="0" algn="l">
              <a:lnSpc>
                <a:spcPct val="153000"/>
              </a:lnSpc>
              <a:spcBef>
                <a:spcPts val="0"/>
              </a:spcBef>
              <a:spcAft>
                <a:spcPts val="0"/>
              </a:spcAft>
              <a:buClr>
                <a:schemeClr val="dk1"/>
              </a:buClr>
              <a:buSzPts val="1100"/>
              <a:buFont typeface="Arial"/>
              <a:buNone/>
            </a:pPr>
            <a:r>
              <a:rPr b="1" lang="en-GB" sz="1300">
                <a:solidFill>
                  <a:srgbClr val="232323"/>
                </a:solidFill>
                <a:latin typeface="Montserrat"/>
                <a:ea typeface="Montserrat"/>
                <a:cs typeface="Montserrat"/>
                <a:sym typeface="Montserrat"/>
              </a:rPr>
              <a:t>Develop the MVP</a:t>
            </a:r>
            <a:r>
              <a:rPr lang="en-GB" sz="1300">
                <a:solidFill>
                  <a:srgbClr val="232323"/>
                </a:solidFill>
                <a:latin typeface="Montserrat"/>
                <a:ea typeface="Montserrat"/>
                <a:cs typeface="Montserrat"/>
                <a:sym typeface="Montserrat"/>
              </a:rPr>
              <a:t>: Describe how </a:t>
            </a:r>
            <a:r>
              <a:rPr lang="en-GB" sz="1300">
                <a:solidFill>
                  <a:srgbClr val="232323"/>
                </a:solidFill>
                <a:latin typeface="Montserrat"/>
                <a:ea typeface="Montserrat"/>
                <a:cs typeface="Montserrat"/>
                <a:sym typeface="Montserrat"/>
              </a:rPr>
              <a:t>you will test your ideas by creating </a:t>
            </a:r>
            <a:r>
              <a:rPr lang="en-GB" sz="1300">
                <a:solidFill>
                  <a:srgbClr val="232323"/>
                </a:solidFill>
                <a:latin typeface="Montserrat"/>
                <a:ea typeface="Montserrat"/>
                <a:cs typeface="Montserrat"/>
                <a:sym typeface="Montserrat"/>
              </a:rPr>
              <a:t>Minimum Viable Products - a simple version of your solution that can be quickly developed and deployed to test its effectiveness. It should require minimal resources and time to launch.</a:t>
            </a:r>
            <a:br>
              <a:rPr lang="en-GB" sz="1300">
                <a:solidFill>
                  <a:srgbClr val="232323"/>
                </a:solidFill>
                <a:latin typeface="Montserrat"/>
                <a:ea typeface="Montserrat"/>
                <a:cs typeface="Montserrat"/>
                <a:sym typeface="Montserrat"/>
              </a:rPr>
            </a:br>
            <a:br>
              <a:rPr lang="en-GB" sz="1300">
                <a:solidFill>
                  <a:srgbClr val="232323"/>
                </a:solidFill>
                <a:latin typeface="Montserrat"/>
                <a:ea typeface="Montserrat"/>
                <a:cs typeface="Montserrat"/>
                <a:sym typeface="Montserrat"/>
              </a:rPr>
            </a:br>
            <a:r>
              <a:rPr b="1" lang="en-GB" sz="1300">
                <a:solidFill>
                  <a:srgbClr val="232323"/>
                </a:solidFill>
                <a:latin typeface="Montserrat"/>
                <a:ea typeface="Montserrat"/>
                <a:cs typeface="Montserrat"/>
                <a:sym typeface="Montserrat"/>
              </a:rPr>
              <a:t>Plan Your Test</a:t>
            </a:r>
            <a:r>
              <a:rPr lang="en-GB" sz="1300">
                <a:solidFill>
                  <a:srgbClr val="232323"/>
                </a:solidFill>
                <a:latin typeface="Montserrat"/>
                <a:ea typeface="Montserrat"/>
                <a:cs typeface="Montserrat"/>
                <a:sym typeface="Montserrat"/>
              </a:rPr>
              <a:t>: Define how you will evaluate the MVP(s), including what metrics or indicators will be used to measure success. This could involve performance improvements, user feedback, or other relevant data points. Decide on the test duration and the criteria for success.</a:t>
            </a:r>
            <a:br>
              <a:rPr lang="en-GB" sz="1300">
                <a:solidFill>
                  <a:srgbClr val="232323"/>
                </a:solidFill>
                <a:latin typeface="Montserrat"/>
                <a:ea typeface="Montserrat"/>
                <a:cs typeface="Montserrat"/>
                <a:sym typeface="Montserrat"/>
              </a:rPr>
            </a:br>
            <a:br>
              <a:rPr lang="en-GB" sz="1300">
                <a:solidFill>
                  <a:srgbClr val="232323"/>
                </a:solidFill>
                <a:latin typeface="Montserrat"/>
                <a:ea typeface="Montserrat"/>
                <a:cs typeface="Montserrat"/>
                <a:sym typeface="Montserrat"/>
              </a:rPr>
            </a:br>
            <a:r>
              <a:rPr b="1" lang="en-GB" sz="1300">
                <a:solidFill>
                  <a:srgbClr val="232323"/>
                </a:solidFill>
                <a:latin typeface="Montserrat"/>
                <a:ea typeface="Montserrat"/>
                <a:cs typeface="Montserrat"/>
                <a:sym typeface="Montserrat"/>
              </a:rPr>
              <a:t>Implement and Monitor</a:t>
            </a:r>
            <a:r>
              <a:rPr lang="en-GB" sz="1300">
                <a:solidFill>
                  <a:srgbClr val="232323"/>
                </a:solidFill>
                <a:latin typeface="Montserrat"/>
                <a:ea typeface="Montserrat"/>
                <a:cs typeface="Montserrat"/>
                <a:sym typeface="Montserrat"/>
              </a:rPr>
              <a:t>: Define how </a:t>
            </a:r>
            <a:r>
              <a:rPr lang="en-GB" sz="1300">
                <a:solidFill>
                  <a:srgbClr val="232323"/>
                </a:solidFill>
                <a:latin typeface="Montserrat"/>
                <a:ea typeface="Montserrat"/>
                <a:cs typeface="Montserrat"/>
                <a:sym typeface="Montserrat"/>
              </a:rPr>
              <a:t>you</a:t>
            </a:r>
            <a:r>
              <a:rPr lang="en-GB" sz="1300">
                <a:solidFill>
                  <a:srgbClr val="232323"/>
                </a:solidFill>
                <a:latin typeface="Montserrat"/>
                <a:ea typeface="Montserrat"/>
                <a:cs typeface="Montserrat"/>
                <a:sym typeface="Montserrat"/>
              </a:rPr>
              <a:t> will roll out the MVP(s) in a controlled environment/to a small test group, </a:t>
            </a:r>
            <a:r>
              <a:rPr lang="en-GB" sz="1300">
                <a:solidFill>
                  <a:srgbClr val="232323"/>
                </a:solidFill>
                <a:latin typeface="Montserrat"/>
                <a:ea typeface="Montserrat"/>
                <a:cs typeface="Montserrat"/>
                <a:sym typeface="Montserrat"/>
              </a:rPr>
              <a:t>including</a:t>
            </a:r>
            <a:r>
              <a:rPr lang="en-GB" sz="1300">
                <a:solidFill>
                  <a:srgbClr val="232323"/>
                </a:solidFill>
                <a:latin typeface="Montserrat"/>
                <a:ea typeface="Montserrat"/>
                <a:cs typeface="Montserrat"/>
                <a:sym typeface="Montserrat"/>
              </a:rPr>
              <a:t> </a:t>
            </a:r>
            <a:r>
              <a:rPr lang="en-GB" sz="1300">
                <a:solidFill>
                  <a:srgbClr val="232323"/>
                </a:solidFill>
                <a:latin typeface="Montserrat"/>
                <a:ea typeface="Montserrat"/>
                <a:cs typeface="Montserrat"/>
                <a:sym typeface="Montserrat"/>
              </a:rPr>
              <a:t>who</a:t>
            </a:r>
            <a:r>
              <a:rPr lang="en-GB" sz="1300">
                <a:solidFill>
                  <a:srgbClr val="232323"/>
                </a:solidFill>
                <a:latin typeface="Montserrat"/>
                <a:ea typeface="Montserrat"/>
                <a:cs typeface="Montserrat"/>
                <a:sym typeface="Montserrat"/>
              </a:rPr>
              <a:t> will be involved and how you will collect feedback through the test period.</a:t>
            </a:r>
            <a:br>
              <a:rPr lang="en-GB" sz="1300">
                <a:solidFill>
                  <a:srgbClr val="232323"/>
                </a:solidFill>
                <a:latin typeface="Montserrat"/>
                <a:ea typeface="Montserrat"/>
                <a:cs typeface="Montserrat"/>
                <a:sym typeface="Montserrat"/>
              </a:rPr>
            </a:br>
            <a:br>
              <a:rPr lang="en-GB" sz="1300">
                <a:solidFill>
                  <a:srgbClr val="232323"/>
                </a:solidFill>
                <a:latin typeface="Montserrat"/>
                <a:ea typeface="Montserrat"/>
                <a:cs typeface="Montserrat"/>
                <a:sym typeface="Montserrat"/>
              </a:rPr>
            </a:br>
            <a:r>
              <a:rPr b="1" lang="en-GB" sz="1300">
                <a:solidFill>
                  <a:srgbClr val="232323"/>
                </a:solidFill>
                <a:latin typeface="Montserrat"/>
                <a:ea typeface="Montserrat"/>
                <a:cs typeface="Montserrat"/>
                <a:sym typeface="Montserrat"/>
              </a:rPr>
              <a:t>Analyse Results</a:t>
            </a:r>
            <a:r>
              <a:rPr lang="en-GB" sz="1300">
                <a:solidFill>
                  <a:srgbClr val="232323"/>
                </a:solidFill>
                <a:latin typeface="Montserrat"/>
                <a:ea typeface="Montserrat"/>
                <a:cs typeface="Montserrat"/>
                <a:sym typeface="Montserrat"/>
              </a:rPr>
              <a:t>: Define how you will analyse the collected data to determine the MVP(s) effectiveness, if it met the success criteria and how you will use the insights gained from the test to refine your solution.</a:t>
            </a:r>
            <a:endParaRPr sz="1300">
              <a:solidFill>
                <a:srgbClr val="232323"/>
              </a:solidFill>
              <a:latin typeface="Montserrat"/>
              <a:ea typeface="Montserrat"/>
              <a:cs typeface="Montserrat"/>
              <a:sym typeface="Montserrat"/>
            </a:endParaRPr>
          </a:p>
        </p:txBody>
      </p:sp>
      <p:pic>
        <p:nvPicPr>
          <p:cNvPr id="509" name="Google Shape;509;p70"/>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13" name="Shape 513"/>
        <p:cNvGrpSpPr/>
        <p:nvPr/>
      </p:nvGrpSpPr>
      <p:grpSpPr>
        <a:xfrm>
          <a:off x="0" y="0"/>
          <a:ext cx="0" cy="0"/>
          <a:chOff x="0" y="0"/>
          <a:chExt cx="0" cy="0"/>
        </a:xfrm>
      </p:grpSpPr>
      <p:sp>
        <p:nvSpPr>
          <p:cNvPr id="514" name="Google Shape;514;p71"/>
          <p:cNvSpPr/>
          <p:nvPr/>
        </p:nvSpPr>
        <p:spPr>
          <a:xfrm>
            <a:off x="-21475" y="61500"/>
            <a:ext cx="7557539" cy="10576030"/>
          </a:xfrm>
          <a:custGeom>
            <a:rect b="b" l="l" r="r" t="t"/>
            <a:pathLst>
              <a:path extrusionOk="0" h="5423605" w="7013957">
                <a:moveTo>
                  <a:pt x="0" y="0"/>
                </a:moveTo>
                <a:lnTo>
                  <a:pt x="6952291" y="0"/>
                </a:lnTo>
                <a:cubicBezTo>
                  <a:pt x="6986348" y="0"/>
                  <a:pt x="7013957" y="27609"/>
                  <a:pt x="7013957" y="61666"/>
                </a:cubicBezTo>
                <a:lnTo>
                  <a:pt x="7013957" y="5361939"/>
                </a:lnTo>
                <a:cubicBezTo>
                  <a:pt x="7013957" y="5395996"/>
                  <a:pt x="6986348" y="5423605"/>
                  <a:pt x="6952291" y="5423605"/>
                </a:cubicBezTo>
                <a:lnTo>
                  <a:pt x="0" y="5423605"/>
                </a:lnTo>
                <a:close/>
              </a:path>
            </a:pathLst>
          </a:custGeom>
          <a:solidFill>
            <a:srgbClr val="2C353C"/>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700">
              <a:solidFill>
                <a:schemeClr val="lt1"/>
              </a:solidFill>
              <a:latin typeface="Calibri"/>
              <a:ea typeface="Calibri"/>
              <a:cs typeface="Calibri"/>
              <a:sym typeface="Calibri"/>
            </a:endParaRPr>
          </a:p>
        </p:txBody>
      </p:sp>
      <p:sp>
        <p:nvSpPr>
          <p:cNvPr id="515" name="Google Shape;515;p71"/>
          <p:cNvSpPr txBox="1"/>
          <p:nvPr/>
        </p:nvSpPr>
        <p:spPr>
          <a:xfrm rot="-5400000">
            <a:off x="-2722153" y="6362507"/>
            <a:ext cx="70326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8F8D8D"/>
                </a:solidFill>
                <a:latin typeface="Montserrat Thin"/>
                <a:ea typeface="Montserrat Thin"/>
                <a:cs typeface="Montserrat Thin"/>
                <a:sym typeface="Montserrat Thin"/>
              </a:rPr>
              <a:t>Test &amp; Improve</a:t>
            </a:r>
            <a:endParaRPr sz="5600">
              <a:solidFill>
                <a:srgbClr val="8F8D8D"/>
              </a:solidFill>
              <a:latin typeface="Montserrat Thin"/>
              <a:ea typeface="Montserrat Thin"/>
              <a:cs typeface="Montserrat Thin"/>
              <a:sym typeface="Montserrat Thin"/>
            </a:endParaRPr>
          </a:p>
        </p:txBody>
      </p:sp>
      <p:sp>
        <p:nvSpPr>
          <p:cNvPr id="516" name="Google Shape;516;p71"/>
          <p:cNvSpPr/>
          <p:nvPr/>
        </p:nvSpPr>
        <p:spPr>
          <a:xfrm>
            <a:off x="1056100" y="696625"/>
            <a:ext cx="6176100" cy="9650700"/>
          </a:xfrm>
          <a:prstGeom prst="roundRect">
            <a:avLst>
              <a:gd fmla="val 3873" name="adj"/>
            </a:avLst>
          </a:prstGeom>
          <a:solidFill>
            <a:srgbClr val="F3F3F3">
              <a:alpha val="10630"/>
            </a:srgbClr>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sp>
        <p:nvSpPr>
          <p:cNvPr id="517" name="Google Shape;517;p71"/>
          <p:cNvSpPr txBox="1"/>
          <p:nvPr/>
        </p:nvSpPr>
        <p:spPr>
          <a:xfrm>
            <a:off x="1875" y="696625"/>
            <a:ext cx="1173000" cy="963300"/>
          </a:xfrm>
          <a:prstGeom prst="rect">
            <a:avLst/>
          </a:prstGeom>
          <a:noFill/>
          <a:ln>
            <a:noFill/>
          </a:ln>
        </p:spPr>
        <p:txBody>
          <a:bodyPr anchorCtr="0" anchor="t" bIns="50200" lIns="100425" spcFirstLastPara="1" rIns="100425" wrap="square" tIns="50200">
            <a:spAutoFit/>
          </a:bodyPr>
          <a:lstStyle/>
          <a:p>
            <a:pPr indent="0" lvl="0" marL="0" marR="0" rtl="0" algn="l">
              <a:spcBef>
                <a:spcPts val="0"/>
              </a:spcBef>
              <a:spcAft>
                <a:spcPts val="0"/>
              </a:spcAft>
              <a:buNone/>
            </a:pPr>
            <a:r>
              <a:rPr lang="en-GB" sz="5600">
                <a:solidFill>
                  <a:srgbClr val="D8D8D8"/>
                </a:solidFill>
                <a:latin typeface="Montserrat Light"/>
                <a:ea typeface="Montserrat Light"/>
                <a:cs typeface="Montserrat Light"/>
                <a:sym typeface="Montserrat Light"/>
              </a:rPr>
              <a:t>03</a:t>
            </a:r>
            <a:endParaRPr sz="5600">
              <a:solidFill>
                <a:srgbClr val="D8D8D8"/>
              </a:solidFill>
              <a:latin typeface="Montserrat Light"/>
              <a:ea typeface="Montserrat Light"/>
              <a:cs typeface="Montserrat Light"/>
              <a:sym typeface="Montserrat Light"/>
            </a:endParaRPr>
          </a:p>
        </p:txBody>
      </p:sp>
      <p:sp>
        <p:nvSpPr>
          <p:cNvPr id="518" name="Google Shape;518;p71"/>
          <p:cNvSpPr/>
          <p:nvPr/>
        </p:nvSpPr>
        <p:spPr>
          <a:xfrm>
            <a:off x="1073100" y="1221722"/>
            <a:ext cx="3020700" cy="44526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519" name="Google Shape;519;p71"/>
          <p:cNvCxnSpPr/>
          <p:nvPr/>
        </p:nvCxnSpPr>
        <p:spPr>
          <a:xfrm>
            <a:off x="1191626" y="17237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0" name="Google Shape;520;p71"/>
          <p:cNvCxnSpPr/>
          <p:nvPr/>
        </p:nvCxnSpPr>
        <p:spPr>
          <a:xfrm>
            <a:off x="1191626" y="20285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1" name="Google Shape;521;p71"/>
          <p:cNvCxnSpPr/>
          <p:nvPr/>
        </p:nvCxnSpPr>
        <p:spPr>
          <a:xfrm>
            <a:off x="1191626" y="23333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2" name="Google Shape;522;p71"/>
          <p:cNvCxnSpPr/>
          <p:nvPr/>
        </p:nvCxnSpPr>
        <p:spPr>
          <a:xfrm>
            <a:off x="1191626" y="26381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3" name="Google Shape;523;p71"/>
          <p:cNvCxnSpPr/>
          <p:nvPr/>
        </p:nvCxnSpPr>
        <p:spPr>
          <a:xfrm>
            <a:off x="1191626" y="2942953"/>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4" name="Google Shape;524;p71"/>
          <p:cNvCxnSpPr/>
          <p:nvPr/>
        </p:nvCxnSpPr>
        <p:spPr>
          <a:xfrm>
            <a:off x="1191626" y="3247753"/>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5" name="Google Shape;525;p71"/>
          <p:cNvCxnSpPr/>
          <p:nvPr/>
        </p:nvCxnSpPr>
        <p:spPr>
          <a:xfrm>
            <a:off x="1156107" y="3552553"/>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6" name="Google Shape;526;p71"/>
          <p:cNvCxnSpPr/>
          <p:nvPr/>
        </p:nvCxnSpPr>
        <p:spPr>
          <a:xfrm>
            <a:off x="1156107" y="3857353"/>
            <a:ext cx="2777100" cy="0"/>
          </a:xfrm>
          <a:prstGeom prst="straightConnector1">
            <a:avLst/>
          </a:prstGeom>
          <a:noFill/>
          <a:ln cap="flat" cmpd="sng" w="9525">
            <a:solidFill>
              <a:schemeClr val="dk2"/>
            </a:solidFill>
            <a:prstDash val="dot"/>
            <a:round/>
            <a:headEnd len="med" w="med" type="none"/>
            <a:tailEnd len="med" w="med" type="none"/>
          </a:ln>
        </p:spPr>
      </p:cxnSp>
      <p:sp>
        <p:nvSpPr>
          <p:cNvPr id="527" name="Google Shape;527;p71"/>
          <p:cNvSpPr/>
          <p:nvPr/>
        </p:nvSpPr>
        <p:spPr>
          <a:xfrm>
            <a:off x="4228522" y="1221722"/>
            <a:ext cx="3020700" cy="44526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528" name="Google Shape;528;p71"/>
          <p:cNvCxnSpPr/>
          <p:nvPr/>
        </p:nvCxnSpPr>
        <p:spPr>
          <a:xfrm>
            <a:off x="4347037" y="17237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29" name="Google Shape;529;p71"/>
          <p:cNvCxnSpPr/>
          <p:nvPr/>
        </p:nvCxnSpPr>
        <p:spPr>
          <a:xfrm>
            <a:off x="4347037" y="20285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30" name="Google Shape;530;p71"/>
          <p:cNvCxnSpPr/>
          <p:nvPr/>
        </p:nvCxnSpPr>
        <p:spPr>
          <a:xfrm>
            <a:off x="4347037" y="23333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31" name="Google Shape;531;p71"/>
          <p:cNvCxnSpPr/>
          <p:nvPr/>
        </p:nvCxnSpPr>
        <p:spPr>
          <a:xfrm>
            <a:off x="4347037" y="2638152"/>
            <a:ext cx="2777100" cy="0"/>
          </a:xfrm>
          <a:prstGeom prst="straightConnector1">
            <a:avLst/>
          </a:prstGeom>
          <a:noFill/>
          <a:ln cap="flat" cmpd="sng" w="9525">
            <a:solidFill>
              <a:schemeClr val="dk2"/>
            </a:solidFill>
            <a:prstDash val="dot"/>
            <a:round/>
            <a:headEnd len="med" w="med" type="none"/>
            <a:tailEnd len="med" w="med" type="none"/>
          </a:ln>
        </p:spPr>
      </p:cxnSp>
      <p:cxnSp>
        <p:nvCxnSpPr>
          <p:cNvPr id="532" name="Google Shape;532;p71"/>
          <p:cNvCxnSpPr/>
          <p:nvPr/>
        </p:nvCxnSpPr>
        <p:spPr>
          <a:xfrm>
            <a:off x="4347037" y="2942953"/>
            <a:ext cx="2777100" cy="0"/>
          </a:xfrm>
          <a:prstGeom prst="straightConnector1">
            <a:avLst/>
          </a:prstGeom>
          <a:noFill/>
          <a:ln cap="flat" cmpd="sng" w="9525">
            <a:solidFill>
              <a:schemeClr val="dk2"/>
            </a:solidFill>
            <a:prstDash val="dot"/>
            <a:round/>
            <a:headEnd len="med" w="med" type="none"/>
            <a:tailEnd len="med" w="med" type="none"/>
          </a:ln>
        </p:spPr>
      </p:cxnSp>
      <p:cxnSp>
        <p:nvCxnSpPr>
          <p:cNvPr id="533" name="Google Shape;533;p71"/>
          <p:cNvCxnSpPr/>
          <p:nvPr/>
        </p:nvCxnSpPr>
        <p:spPr>
          <a:xfrm>
            <a:off x="4347037" y="3247753"/>
            <a:ext cx="2777100" cy="0"/>
          </a:xfrm>
          <a:prstGeom prst="straightConnector1">
            <a:avLst/>
          </a:prstGeom>
          <a:noFill/>
          <a:ln cap="flat" cmpd="sng" w="9525">
            <a:solidFill>
              <a:schemeClr val="dk2"/>
            </a:solidFill>
            <a:prstDash val="dot"/>
            <a:round/>
            <a:headEnd len="med" w="med" type="none"/>
            <a:tailEnd len="med" w="med" type="none"/>
          </a:ln>
        </p:spPr>
      </p:cxnSp>
      <p:cxnSp>
        <p:nvCxnSpPr>
          <p:cNvPr id="534" name="Google Shape;534;p71"/>
          <p:cNvCxnSpPr/>
          <p:nvPr/>
        </p:nvCxnSpPr>
        <p:spPr>
          <a:xfrm>
            <a:off x="4311517" y="3552553"/>
            <a:ext cx="2777100" cy="0"/>
          </a:xfrm>
          <a:prstGeom prst="straightConnector1">
            <a:avLst/>
          </a:prstGeom>
          <a:noFill/>
          <a:ln cap="flat" cmpd="sng" w="9525">
            <a:solidFill>
              <a:schemeClr val="dk2"/>
            </a:solidFill>
            <a:prstDash val="dot"/>
            <a:round/>
            <a:headEnd len="med" w="med" type="none"/>
            <a:tailEnd len="med" w="med" type="none"/>
          </a:ln>
        </p:spPr>
      </p:cxnSp>
      <p:cxnSp>
        <p:nvCxnSpPr>
          <p:cNvPr id="535" name="Google Shape;535;p71"/>
          <p:cNvCxnSpPr/>
          <p:nvPr/>
        </p:nvCxnSpPr>
        <p:spPr>
          <a:xfrm>
            <a:off x="4311517" y="3857353"/>
            <a:ext cx="2777100" cy="0"/>
          </a:xfrm>
          <a:prstGeom prst="straightConnector1">
            <a:avLst/>
          </a:prstGeom>
          <a:noFill/>
          <a:ln cap="flat" cmpd="sng" w="9525">
            <a:solidFill>
              <a:schemeClr val="dk2"/>
            </a:solidFill>
            <a:prstDash val="dot"/>
            <a:round/>
            <a:headEnd len="med" w="med" type="none"/>
            <a:tailEnd len="med" w="med" type="none"/>
          </a:ln>
        </p:spPr>
      </p:cxnSp>
      <p:sp>
        <p:nvSpPr>
          <p:cNvPr id="536" name="Google Shape;536;p71"/>
          <p:cNvSpPr/>
          <p:nvPr/>
        </p:nvSpPr>
        <p:spPr>
          <a:xfrm>
            <a:off x="1207265" y="1075097"/>
            <a:ext cx="21945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marR="0" rtl="0" algn="ctr">
              <a:spcBef>
                <a:spcPts val="0"/>
              </a:spcBef>
              <a:spcAft>
                <a:spcPts val="0"/>
              </a:spcAft>
              <a:buNone/>
            </a:pPr>
            <a:r>
              <a:rPr b="1" lang="en-GB" sz="1000">
                <a:solidFill>
                  <a:schemeClr val="dk1"/>
                </a:solidFill>
                <a:latin typeface="Montserrat"/>
                <a:ea typeface="Montserrat"/>
                <a:cs typeface="Montserrat"/>
                <a:sym typeface="Montserrat"/>
              </a:rPr>
              <a:t>1. Engagement &amp; Reaction</a:t>
            </a:r>
            <a:endParaRPr b="1" sz="1000">
              <a:solidFill>
                <a:schemeClr val="dk1"/>
              </a:solidFill>
              <a:latin typeface="Montserrat"/>
              <a:ea typeface="Montserrat"/>
              <a:cs typeface="Montserrat"/>
              <a:sym typeface="Montserrat"/>
            </a:endParaRPr>
          </a:p>
        </p:txBody>
      </p:sp>
      <p:sp>
        <p:nvSpPr>
          <p:cNvPr id="537" name="Google Shape;537;p71"/>
          <p:cNvSpPr/>
          <p:nvPr/>
        </p:nvSpPr>
        <p:spPr>
          <a:xfrm>
            <a:off x="4469545" y="1075097"/>
            <a:ext cx="20439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Clr>
                <a:schemeClr val="dk1"/>
              </a:buClr>
              <a:buFont typeface="Arial"/>
              <a:buNone/>
            </a:pPr>
            <a:r>
              <a:rPr b="1" lang="en-GB" sz="1000">
                <a:solidFill>
                  <a:schemeClr val="dk1"/>
                </a:solidFill>
                <a:latin typeface="Montserrat"/>
                <a:ea typeface="Montserrat"/>
                <a:cs typeface="Montserrat"/>
                <a:sym typeface="Montserrat"/>
              </a:rPr>
              <a:t>2. Audience Behaviours</a:t>
            </a:r>
            <a:endParaRPr b="1" sz="1000">
              <a:solidFill>
                <a:schemeClr val="dk1"/>
              </a:solidFill>
              <a:latin typeface="Montserrat"/>
              <a:ea typeface="Montserrat"/>
              <a:cs typeface="Montserrat"/>
              <a:sym typeface="Montserrat"/>
            </a:endParaRPr>
          </a:p>
        </p:txBody>
      </p:sp>
      <p:sp>
        <p:nvSpPr>
          <p:cNvPr id="538" name="Google Shape;538;p71"/>
          <p:cNvSpPr txBox="1"/>
          <p:nvPr/>
        </p:nvSpPr>
        <p:spPr>
          <a:xfrm>
            <a:off x="1134136" y="1446035"/>
            <a:ext cx="2815200" cy="12021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Describe how you will measure the target-audience engagement and reaction to the implemented solution. </a:t>
            </a:r>
            <a:endParaRPr sz="1300">
              <a:solidFill>
                <a:schemeClr val="dk1"/>
              </a:solidFill>
              <a:latin typeface="Montserrat"/>
              <a:ea typeface="Montserrat"/>
              <a:cs typeface="Montserrat"/>
              <a:sym typeface="Montserrat"/>
            </a:endParaRPr>
          </a:p>
        </p:txBody>
      </p:sp>
      <p:sp>
        <p:nvSpPr>
          <p:cNvPr id="539" name="Google Shape;539;p71"/>
          <p:cNvSpPr txBox="1"/>
          <p:nvPr/>
        </p:nvSpPr>
        <p:spPr>
          <a:xfrm>
            <a:off x="4345341" y="1446035"/>
            <a:ext cx="2815200" cy="9018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Clr>
                <a:schemeClr val="dk1"/>
              </a:buClr>
              <a:buSzPts val="1100"/>
              <a:buFont typeface="Arial"/>
              <a:buNone/>
            </a:pPr>
            <a:r>
              <a:rPr lang="en-GB" sz="1300">
                <a:solidFill>
                  <a:schemeClr val="dk1"/>
                </a:solidFill>
                <a:latin typeface="Montserrat"/>
                <a:ea typeface="Montserrat"/>
                <a:cs typeface="Montserrat"/>
                <a:sym typeface="Montserrat"/>
              </a:rPr>
              <a:t>Describe how you will measure the behaviour change with the target audience.</a:t>
            </a:r>
            <a:endParaRPr sz="1300">
              <a:solidFill>
                <a:schemeClr val="dk1"/>
              </a:solidFill>
              <a:latin typeface="Montserrat"/>
              <a:ea typeface="Montserrat"/>
              <a:cs typeface="Montserrat"/>
              <a:sym typeface="Montserrat"/>
            </a:endParaRPr>
          </a:p>
        </p:txBody>
      </p:sp>
      <p:sp>
        <p:nvSpPr>
          <p:cNvPr id="540" name="Google Shape;540;p71"/>
          <p:cNvSpPr/>
          <p:nvPr/>
        </p:nvSpPr>
        <p:spPr>
          <a:xfrm>
            <a:off x="1073100" y="5950720"/>
            <a:ext cx="3020700" cy="43950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541" name="Google Shape;541;p71"/>
          <p:cNvCxnSpPr/>
          <p:nvPr/>
        </p:nvCxnSpPr>
        <p:spPr>
          <a:xfrm>
            <a:off x="1191626" y="637396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2" name="Google Shape;542;p71"/>
          <p:cNvCxnSpPr/>
          <p:nvPr/>
        </p:nvCxnSpPr>
        <p:spPr>
          <a:xfrm>
            <a:off x="1191626" y="667876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3" name="Google Shape;543;p71"/>
          <p:cNvCxnSpPr/>
          <p:nvPr/>
        </p:nvCxnSpPr>
        <p:spPr>
          <a:xfrm>
            <a:off x="1191626" y="6983566"/>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4" name="Google Shape;544;p71"/>
          <p:cNvCxnSpPr/>
          <p:nvPr/>
        </p:nvCxnSpPr>
        <p:spPr>
          <a:xfrm>
            <a:off x="1191626" y="7288366"/>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5" name="Google Shape;545;p71"/>
          <p:cNvCxnSpPr/>
          <p:nvPr/>
        </p:nvCxnSpPr>
        <p:spPr>
          <a:xfrm>
            <a:off x="1191626" y="7593166"/>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6" name="Google Shape;546;p71"/>
          <p:cNvCxnSpPr/>
          <p:nvPr/>
        </p:nvCxnSpPr>
        <p:spPr>
          <a:xfrm>
            <a:off x="1191626" y="79237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7" name="Google Shape;547;p71"/>
          <p:cNvCxnSpPr/>
          <p:nvPr/>
        </p:nvCxnSpPr>
        <p:spPr>
          <a:xfrm>
            <a:off x="1156107" y="82285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48" name="Google Shape;548;p71"/>
          <p:cNvCxnSpPr/>
          <p:nvPr/>
        </p:nvCxnSpPr>
        <p:spPr>
          <a:xfrm>
            <a:off x="1156107" y="8533310"/>
            <a:ext cx="2777100" cy="0"/>
          </a:xfrm>
          <a:prstGeom prst="straightConnector1">
            <a:avLst/>
          </a:prstGeom>
          <a:noFill/>
          <a:ln cap="flat" cmpd="sng" w="9525">
            <a:solidFill>
              <a:schemeClr val="dk2"/>
            </a:solidFill>
            <a:prstDash val="dot"/>
            <a:round/>
            <a:headEnd len="med" w="med" type="none"/>
            <a:tailEnd len="med" w="med" type="none"/>
          </a:ln>
        </p:spPr>
      </p:cxnSp>
      <p:sp>
        <p:nvSpPr>
          <p:cNvPr id="549" name="Google Shape;549;p71"/>
          <p:cNvSpPr/>
          <p:nvPr/>
        </p:nvSpPr>
        <p:spPr>
          <a:xfrm>
            <a:off x="4228522" y="5950720"/>
            <a:ext cx="3020700" cy="4395000"/>
          </a:xfrm>
          <a:prstGeom prst="roundRect">
            <a:avLst>
              <a:gd fmla="val 5502" name="adj"/>
            </a:avLst>
          </a:prstGeom>
          <a:solidFill>
            <a:srgbClr val="F3F3F3"/>
          </a:solidFill>
          <a:ln>
            <a:noFill/>
          </a:ln>
        </p:spPr>
        <p:txBody>
          <a:bodyPr anchorCtr="0" anchor="ctr" bIns="50200" lIns="100425" spcFirstLastPara="1" rIns="100425" wrap="square" tIns="50200">
            <a:noAutofit/>
          </a:bodyPr>
          <a:lstStyle/>
          <a:p>
            <a:pPr indent="0" lvl="0" marL="0" marR="0" rtl="0" algn="ctr">
              <a:spcBef>
                <a:spcPts val="0"/>
              </a:spcBef>
              <a:spcAft>
                <a:spcPts val="0"/>
              </a:spcAft>
              <a:buNone/>
            </a:pPr>
            <a:r>
              <a:t/>
            </a:r>
            <a:endParaRPr sz="1500">
              <a:solidFill>
                <a:srgbClr val="FFFFFF"/>
              </a:solidFill>
              <a:latin typeface="Calibri"/>
              <a:ea typeface="Calibri"/>
              <a:cs typeface="Calibri"/>
              <a:sym typeface="Calibri"/>
            </a:endParaRPr>
          </a:p>
        </p:txBody>
      </p:sp>
      <p:cxnSp>
        <p:nvCxnSpPr>
          <p:cNvPr id="550" name="Google Shape;550;p71"/>
          <p:cNvCxnSpPr/>
          <p:nvPr/>
        </p:nvCxnSpPr>
        <p:spPr>
          <a:xfrm>
            <a:off x="4347037" y="637396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1" name="Google Shape;551;p71"/>
          <p:cNvCxnSpPr/>
          <p:nvPr/>
        </p:nvCxnSpPr>
        <p:spPr>
          <a:xfrm>
            <a:off x="4347037" y="667876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2" name="Google Shape;552;p71"/>
          <p:cNvCxnSpPr/>
          <p:nvPr/>
        </p:nvCxnSpPr>
        <p:spPr>
          <a:xfrm>
            <a:off x="4347037" y="6983566"/>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3" name="Google Shape;553;p71"/>
          <p:cNvCxnSpPr/>
          <p:nvPr/>
        </p:nvCxnSpPr>
        <p:spPr>
          <a:xfrm>
            <a:off x="4347037" y="7288366"/>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4" name="Google Shape;554;p71"/>
          <p:cNvCxnSpPr/>
          <p:nvPr/>
        </p:nvCxnSpPr>
        <p:spPr>
          <a:xfrm>
            <a:off x="4347037" y="7593166"/>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5" name="Google Shape;555;p71"/>
          <p:cNvCxnSpPr/>
          <p:nvPr/>
        </p:nvCxnSpPr>
        <p:spPr>
          <a:xfrm>
            <a:off x="4347037" y="79237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6" name="Google Shape;556;p71"/>
          <p:cNvCxnSpPr/>
          <p:nvPr/>
        </p:nvCxnSpPr>
        <p:spPr>
          <a:xfrm>
            <a:off x="4311517" y="82285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57" name="Google Shape;557;p71"/>
          <p:cNvCxnSpPr/>
          <p:nvPr/>
        </p:nvCxnSpPr>
        <p:spPr>
          <a:xfrm>
            <a:off x="4311517" y="8533310"/>
            <a:ext cx="2777100" cy="0"/>
          </a:xfrm>
          <a:prstGeom prst="straightConnector1">
            <a:avLst/>
          </a:prstGeom>
          <a:noFill/>
          <a:ln cap="flat" cmpd="sng" w="9525">
            <a:solidFill>
              <a:schemeClr val="dk2"/>
            </a:solidFill>
            <a:prstDash val="dot"/>
            <a:round/>
            <a:headEnd len="med" w="med" type="none"/>
            <a:tailEnd len="med" w="med" type="none"/>
          </a:ln>
        </p:spPr>
      </p:cxnSp>
      <p:sp>
        <p:nvSpPr>
          <p:cNvPr id="558" name="Google Shape;558;p71"/>
          <p:cNvSpPr/>
          <p:nvPr/>
        </p:nvSpPr>
        <p:spPr>
          <a:xfrm>
            <a:off x="1218001" y="5801502"/>
            <a:ext cx="18693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marR="0" rtl="0" algn="ctr">
              <a:spcBef>
                <a:spcPts val="0"/>
              </a:spcBef>
              <a:spcAft>
                <a:spcPts val="0"/>
              </a:spcAft>
              <a:buNone/>
            </a:pPr>
            <a:r>
              <a:rPr b="1" lang="en-GB" sz="1000">
                <a:solidFill>
                  <a:schemeClr val="dk1"/>
                </a:solidFill>
                <a:latin typeface="Montserrat"/>
                <a:ea typeface="Montserrat"/>
                <a:cs typeface="Montserrat"/>
                <a:sym typeface="Montserrat"/>
              </a:rPr>
              <a:t>3. Audience Capability</a:t>
            </a:r>
            <a:endParaRPr b="1" sz="1000">
              <a:solidFill>
                <a:schemeClr val="dk1"/>
              </a:solidFill>
              <a:latin typeface="Montserrat"/>
              <a:ea typeface="Montserrat"/>
              <a:cs typeface="Montserrat"/>
              <a:sym typeface="Montserrat"/>
            </a:endParaRPr>
          </a:p>
        </p:txBody>
      </p:sp>
      <p:sp>
        <p:nvSpPr>
          <p:cNvPr id="559" name="Google Shape;559;p71"/>
          <p:cNvSpPr/>
          <p:nvPr/>
        </p:nvSpPr>
        <p:spPr>
          <a:xfrm>
            <a:off x="4479929" y="5801502"/>
            <a:ext cx="1743000" cy="270600"/>
          </a:xfrm>
          <a:prstGeom prst="roundRect">
            <a:avLst>
              <a:gd fmla="val 12937" name="adj"/>
            </a:avLst>
          </a:prstGeom>
          <a:solidFill>
            <a:srgbClr val="D9D9D9"/>
          </a:solidFill>
          <a:ln>
            <a:noFill/>
          </a:ln>
        </p:spPr>
        <p:txBody>
          <a:bodyPr anchorCtr="0" anchor="t" bIns="50200" lIns="100425" spcFirstLastPara="1" rIns="100425" wrap="square" tIns="36000">
            <a:noAutofit/>
          </a:bodyPr>
          <a:lstStyle/>
          <a:p>
            <a:pPr indent="0" lvl="0" marL="0" rtl="0" algn="ctr">
              <a:spcBef>
                <a:spcPts val="0"/>
              </a:spcBef>
              <a:spcAft>
                <a:spcPts val="0"/>
              </a:spcAft>
              <a:buClr>
                <a:schemeClr val="dk1"/>
              </a:buClr>
              <a:buFont typeface="Arial"/>
              <a:buNone/>
            </a:pPr>
            <a:r>
              <a:rPr b="1" lang="en-GB" sz="1000">
                <a:solidFill>
                  <a:schemeClr val="dk1"/>
                </a:solidFill>
                <a:latin typeface="Montserrat"/>
                <a:ea typeface="Montserrat"/>
                <a:cs typeface="Montserrat"/>
                <a:sym typeface="Montserrat"/>
              </a:rPr>
              <a:t>4. Business Results</a:t>
            </a:r>
            <a:endParaRPr b="1" sz="1000">
              <a:solidFill>
                <a:schemeClr val="dk1"/>
              </a:solidFill>
              <a:latin typeface="Montserrat"/>
              <a:ea typeface="Montserrat"/>
              <a:cs typeface="Montserrat"/>
              <a:sym typeface="Montserrat"/>
            </a:endParaRPr>
          </a:p>
        </p:txBody>
      </p:sp>
      <p:sp>
        <p:nvSpPr>
          <p:cNvPr id="560" name="Google Shape;560;p71"/>
          <p:cNvSpPr txBox="1"/>
          <p:nvPr/>
        </p:nvSpPr>
        <p:spPr>
          <a:xfrm>
            <a:off x="1134136" y="6096250"/>
            <a:ext cx="2815200" cy="12021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Clr>
                <a:schemeClr val="dk1"/>
              </a:buClr>
              <a:buSzPts val="1100"/>
              <a:buFont typeface="Arial"/>
              <a:buNone/>
            </a:pPr>
            <a:r>
              <a:rPr lang="en-GB" sz="1300">
                <a:solidFill>
                  <a:schemeClr val="dk1"/>
                </a:solidFill>
                <a:latin typeface="Montserrat"/>
                <a:ea typeface="Montserrat"/>
                <a:cs typeface="Montserrat"/>
                <a:sym typeface="Montserrat"/>
              </a:rPr>
              <a:t>Describe how you will measure the capability of the target audience to behave to the required standards.</a:t>
            </a:r>
            <a:endParaRPr sz="1300">
              <a:solidFill>
                <a:schemeClr val="dk1"/>
              </a:solidFill>
              <a:latin typeface="Montserrat"/>
              <a:ea typeface="Montserrat"/>
              <a:cs typeface="Montserrat"/>
              <a:sym typeface="Montserrat"/>
            </a:endParaRPr>
          </a:p>
        </p:txBody>
      </p:sp>
      <p:sp>
        <p:nvSpPr>
          <p:cNvPr id="561" name="Google Shape;561;p71"/>
          <p:cNvSpPr txBox="1"/>
          <p:nvPr/>
        </p:nvSpPr>
        <p:spPr>
          <a:xfrm>
            <a:off x="4345341" y="6096250"/>
            <a:ext cx="2815200" cy="601800"/>
          </a:xfrm>
          <a:prstGeom prst="rect">
            <a:avLst/>
          </a:prstGeom>
          <a:noFill/>
          <a:ln>
            <a:noFill/>
          </a:ln>
        </p:spPr>
        <p:txBody>
          <a:bodyPr anchorCtr="0" anchor="t" bIns="50200" lIns="100425" spcFirstLastPara="1" rIns="100425" wrap="square" tIns="50200">
            <a:spAutoFit/>
          </a:bodyPr>
          <a:lstStyle/>
          <a:p>
            <a:pPr indent="0" lvl="0" marL="0" rtl="0" algn="l">
              <a:lnSpc>
                <a:spcPct val="150000"/>
              </a:lnSpc>
              <a:spcBef>
                <a:spcPts val="0"/>
              </a:spcBef>
              <a:spcAft>
                <a:spcPts val="1000"/>
              </a:spcAft>
              <a:buSzPts val="1100"/>
              <a:buNone/>
            </a:pPr>
            <a:r>
              <a:rPr lang="en-GB" sz="1300">
                <a:solidFill>
                  <a:schemeClr val="dk1"/>
                </a:solidFill>
                <a:latin typeface="Montserrat"/>
                <a:ea typeface="Montserrat"/>
                <a:cs typeface="Montserrat"/>
                <a:sym typeface="Montserrat"/>
              </a:rPr>
              <a:t>Describe how you will measure the shift in operational results.</a:t>
            </a:r>
            <a:endParaRPr sz="1300">
              <a:solidFill>
                <a:schemeClr val="dk1"/>
              </a:solidFill>
              <a:latin typeface="Montserrat"/>
              <a:ea typeface="Montserrat"/>
              <a:cs typeface="Montserrat"/>
              <a:sym typeface="Montserrat"/>
            </a:endParaRPr>
          </a:p>
        </p:txBody>
      </p:sp>
      <p:sp>
        <p:nvSpPr>
          <p:cNvPr id="562" name="Google Shape;562;p71"/>
          <p:cNvSpPr/>
          <p:nvPr/>
        </p:nvSpPr>
        <p:spPr>
          <a:xfrm>
            <a:off x="1268400" y="517675"/>
            <a:ext cx="2400300" cy="412800"/>
          </a:xfrm>
          <a:prstGeom prst="roundRect">
            <a:avLst>
              <a:gd fmla="val 12937" name="adj"/>
            </a:avLst>
          </a:prstGeom>
          <a:solidFill>
            <a:srgbClr val="888888"/>
          </a:solidFill>
          <a:ln>
            <a:noFill/>
          </a:ln>
        </p:spPr>
        <p:txBody>
          <a:bodyPr anchorCtr="0" anchor="t" bIns="50200" lIns="100425" spcFirstLastPara="1" rIns="100425" wrap="square" tIns="50200">
            <a:noAutofit/>
          </a:bodyPr>
          <a:lstStyle/>
          <a:p>
            <a:pPr indent="0" lvl="0" marL="0" marR="0" rtl="0" algn="ctr">
              <a:spcBef>
                <a:spcPts val="0"/>
              </a:spcBef>
              <a:spcAft>
                <a:spcPts val="0"/>
              </a:spcAft>
              <a:buClr>
                <a:srgbClr val="000000"/>
              </a:buClr>
              <a:buSzPts val="1100"/>
              <a:buFont typeface="Arial"/>
              <a:buNone/>
            </a:pPr>
            <a:r>
              <a:rPr b="1" lang="en-GB" sz="1500">
                <a:solidFill>
                  <a:srgbClr val="FFFFFF"/>
                </a:solidFill>
                <a:latin typeface="Montserrat"/>
                <a:ea typeface="Montserrat"/>
                <a:cs typeface="Montserrat"/>
                <a:sym typeface="Montserrat"/>
              </a:rPr>
              <a:t>Evaluation criteria</a:t>
            </a:r>
            <a:endParaRPr b="1" sz="1500">
              <a:solidFill>
                <a:srgbClr val="FFFFFF"/>
              </a:solidFill>
              <a:latin typeface="Montserrat"/>
              <a:ea typeface="Montserrat"/>
              <a:cs typeface="Montserrat"/>
              <a:sym typeface="Montserrat"/>
            </a:endParaRPr>
          </a:p>
        </p:txBody>
      </p:sp>
      <p:cxnSp>
        <p:nvCxnSpPr>
          <p:cNvPr id="563" name="Google Shape;563;p71"/>
          <p:cNvCxnSpPr/>
          <p:nvPr/>
        </p:nvCxnSpPr>
        <p:spPr>
          <a:xfrm>
            <a:off x="1156107" y="4162153"/>
            <a:ext cx="2777100" cy="0"/>
          </a:xfrm>
          <a:prstGeom prst="straightConnector1">
            <a:avLst/>
          </a:prstGeom>
          <a:noFill/>
          <a:ln cap="flat" cmpd="sng" w="9525">
            <a:solidFill>
              <a:schemeClr val="dk1"/>
            </a:solidFill>
            <a:prstDash val="dot"/>
            <a:round/>
            <a:headEnd len="med" w="med" type="none"/>
            <a:tailEnd len="med" w="med" type="none"/>
          </a:ln>
        </p:spPr>
      </p:cxnSp>
      <p:cxnSp>
        <p:nvCxnSpPr>
          <p:cNvPr id="564" name="Google Shape;564;p71"/>
          <p:cNvCxnSpPr/>
          <p:nvPr/>
        </p:nvCxnSpPr>
        <p:spPr>
          <a:xfrm>
            <a:off x="4311517" y="4162153"/>
            <a:ext cx="2777100" cy="0"/>
          </a:xfrm>
          <a:prstGeom prst="straightConnector1">
            <a:avLst/>
          </a:prstGeom>
          <a:noFill/>
          <a:ln cap="flat" cmpd="sng" w="9525">
            <a:solidFill>
              <a:schemeClr val="dk1"/>
            </a:solidFill>
            <a:prstDash val="dot"/>
            <a:round/>
            <a:headEnd len="med" w="med" type="none"/>
            <a:tailEnd len="med" w="med" type="none"/>
          </a:ln>
        </p:spPr>
      </p:cxnSp>
      <p:cxnSp>
        <p:nvCxnSpPr>
          <p:cNvPr id="565" name="Google Shape;565;p71"/>
          <p:cNvCxnSpPr/>
          <p:nvPr/>
        </p:nvCxnSpPr>
        <p:spPr>
          <a:xfrm>
            <a:off x="1156107" y="8838110"/>
            <a:ext cx="2777100" cy="0"/>
          </a:xfrm>
          <a:prstGeom prst="straightConnector1">
            <a:avLst/>
          </a:prstGeom>
          <a:noFill/>
          <a:ln cap="flat" cmpd="sng" w="9525">
            <a:solidFill>
              <a:schemeClr val="dk1"/>
            </a:solidFill>
            <a:prstDash val="dot"/>
            <a:round/>
            <a:headEnd len="med" w="med" type="none"/>
            <a:tailEnd len="med" w="med" type="none"/>
          </a:ln>
        </p:spPr>
      </p:cxnSp>
      <p:cxnSp>
        <p:nvCxnSpPr>
          <p:cNvPr id="566" name="Google Shape;566;p71"/>
          <p:cNvCxnSpPr/>
          <p:nvPr/>
        </p:nvCxnSpPr>
        <p:spPr>
          <a:xfrm>
            <a:off x="4311517" y="8838110"/>
            <a:ext cx="2777100" cy="0"/>
          </a:xfrm>
          <a:prstGeom prst="straightConnector1">
            <a:avLst/>
          </a:prstGeom>
          <a:noFill/>
          <a:ln cap="flat" cmpd="sng" w="9525">
            <a:solidFill>
              <a:schemeClr val="dk1"/>
            </a:solidFill>
            <a:prstDash val="dot"/>
            <a:round/>
            <a:headEnd len="med" w="med" type="none"/>
            <a:tailEnd len="med" w="med" type="none"/>
          </a:ln>
        </p:spPr>
      </p:cxnSp>
      <p:cxnSp>
        <p:nvCxnSpPr>
          <p:cNvPr id="567" name="Google Shape;567;p71"/>
          <p:cNvCxnSpPr/>
          <p:nvPr/>
        </p:nvCxnSpPr>
        <p:spPr>
          <a:xfrm>
            <a:off x="1191626" y="91429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68" name="Google Shape;568;p71"/>
          <p:cNvCxnSpPr/>
          <p:nvPr/>
        </p:nvCxnSpPr>
        <p:spPr>
          <a:xfrm>
            <a:off x="1156107" y="94477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69" name="Google Shape;569;p71"/>
          <p:cNvCxnSpPr/>
          <p:nvPr/>
        </p:nvCxnSpPr>
        <p:spPr>
          <a:xfrm>
            <a:off x="1156107" y="97525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0" name="Google Shape;570;p71"/>
          <p:cNvCxnSpPr/>
          <p:nvPr/>
        </p:nvCxnSpPr>
        <p:spPr>
          <a:xfrm>
            <a:off x="4347037" y="91429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1" name="Google Shape;571;p71"/>
          <p:cNvCxnSpPr/>
          <p:nvPr/>
        </p:nvCxnSpPr>
        <p:spPr>
          <a:xfrm>
            <a:off x="4311517" y="94477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2" name="Google Shape;572;p71"/>
          <p:cNvCxnSpPr/>
          <p:nvPr/>
        </p:nvCxnSpPr>
        <p:spPr>
          <a:xfrm>
            <a:off x="4311517" y="9752510"/>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3" name="Google Shape;573;p71"/>
          <p:cNvCxnSpPr/>
          <p:nvPr/>
        </p:nvCxnSpPr>
        <p:spPr>
          <a:xfrm>
            <a:off x="1156107" y="10057310"/>
            <a:ext cx="2777100" cy="0"/>
          </a:xfrm>
          <a:prstGeom prst="straightConnector1">
            <a:avLst/>
          </a:prstGeom>
          <a:noFill/>
          <a:ln cap="flat" cmpd="sng" w="9525">
            <a:solidFill>
              <a:schemeClr val="dk1"/>
            </a:solidFill>
            <a:prstDash val="dot"/>
            <a:round/>
            <a:headEnd len="med" w="med" type="none"/>
            <a:tailEnd len="med" w="med" type="none"/>
          </a:ln>
        </p:spPr>
      </p:cxnSp>
      <p:cxnSp>
        <p:nvCxnSpPr>
          <p:cNvPr id="574" name="Google Shape;574;p71"/>
          <p:cNvCxnSpPr/>
          <p:nvPr/>
        </p:nvCxnSpPr>
        <p:spPr>
          <a:xfrm>
            <a:off x="4311517" y="10057310"/>
            <a:ext cx="2777100" cy="0"/>
          </a:xfrm>
          <a:prstGeom prst="straightConnector1">
            <a:avLst/>
          </a:prstGeom>
          <a:noFill/>
          <a:ln cap="flat" cmpd="sng" w="9525">
            <a:solidFill>
              <a:schemeClr val="dk1"/>
            </a:solidFill>
            <a:prstDash val="dot"/>
            <a:round/>
            <a:headEnd len="med" w="med" type="none"/>
            <a:tailEnd len="med" w="med" type="none"/>
          </a:ln>
        </p:spPr>
      </p:cxnSp>
      <p:cxnSp>
        <p:nvCxnSpPr>
          <p:cNvPr id="575" name="Google Shape;575;p71"/>
          <p:cNvCxnSpPr/>
          <p:nvPr/>
        </p:nvCxnSpPr>
        <p:spPr>
          <a:xfrm>
            <a:off x="1191626" y="447982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6" name="Google Shape;576;p71"/>
          <p:cNvCxnSpPr/>
          <p:nvPr/>
        </p:nvCxnSpPr>
        <p:spPr>
          <a:xfrm>
            <a:off x="1156107" y="478462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7" name="Google Shape;577;p71"/>
          <p:cNvCxnSpPr/>
          <p:nvPr/>
        </p:nvCxnSpPr>
        <p:spPr>
          <a:xfrm>
            <a:off x="1156107" y="508942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8" name="Google Shape;578;p71"/>
          <p:cNvCxnSpPr/>
          <p:nvPr/>
        </p:nvCxnSpPr>
        <p:spPr>
          <a:xfrm>
            <a:off x="4347037" y="447982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79" name="Google Shape;579;p71"/>
          <p:cNvCxnSpPr/>
          <p:nvPr/>
        </p:nvCxnSpPr>
        <p:spPr>
          <a:xfrm>
            <a:off x="4311517" y="478462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80" name="Google Shape;580;p71"/>
          <p:cNvCxnSpPr/>
          <p:nvPr/>
        </p:nvCxnSpPr>
        <p:spPr>
          <a:xfrm>
            <a:off x="4311517" y="5089425"/>
            <a:ext cx="2777100" cy="0"/>
          </a:xfrm>
          <a:prstGeom prst="straightConnector1">
            <a:avLst/>
          </a:prstGeom>
          <a:noFill/>
          <a:ln cap="flat" cmpd="sng" w="9525">
            <a:solidFill>
              <a:schemeClr val="dk2"/>
            </a:solidFill>
            <a:prstDash val="dot"/>
            <a:round/>
            <a:headEnd len="med" w="med" type="none"/>
            <a:tailEnd len="med" w="med" type="none"/>
          </a:ln>
        </p:spPr>
      </p:cxnSp>
      <p:cxnSp>
        <p:nvCxnSpPr>
          <p:cNvPr id="581" name="Google Shape;581;p71"/>
          <p:cNvCxnSpPr/>
          <p:nvPr/>
        </p:nvCxnSpPr>
        <p:spPr>
          <a:xfrm>
            <a:off x="1156107" y="5394225"/>
            <a:ext cx="2777100" cy="0"/>
          </a:xfrm>
          <a:prstGeom prst="straightConnector1">
            <a:avLst/>
          </a:prstGeom>
          <a:noFill/>
          <a:ln cap="flat" cmpd="sng" w="9525">
            <a:solidFill>
              <a:schemeClr val="dk1"/>
            </a:solidFill>
            <a:prstDash val="dot"/>
            <a:round/>
            <a:headEnd len="med" w="med" type="none"/>
            <a:tailEnd len="med" w="med" type="none"/>
          </a:ln>
        </p:spPr>
      </p:cxnSp>
      <p:cxnSp>
        <p:nvCxnSpPr>
          <p:cNvPr id="582" name="Google Shape;582;p71"/>
          <p:cNvCxnSpPr/>
          <p:nvPr/>
        </p:nvCxnSpPr>
        <p:spPr>
          <a:xfrm>
            <a:off x="4311517" y="5394225"/>
            <a:ext cx="2777100" cy="0"/>
          </a:xfrm>
          <a:prstGeom prst="straightConnector1">
            <a:avLst/>
          </a:prstGeom>
          <a:noFill/>
          <a:ln cap="flat" cmpd="sng" w="9525">
            <a:solidFill>
              <a:schemeClr val="dk1"/>
            </a:solidFill>
            <a:prstDash val="dot"/>
            <a:round/>
            <a:headEnd len="med" w="med" type="none"/>
            <a:tailEnd len="med" w="med" type="none"/>
          </a:ln>
        </p:spPr>
      </p:cxnSp>
      <p:pic>
        <p:nvPicPr>
          <p:cNvPr id="583" name="Google Shape;583;p71"/>
          <p:cNvPicPr preferRelativeResize="0"/>
          <p:nvPr/>
        </p:nvPicPr>
        <p:blipFill rotWithShape="1">
          <a:blip r:embed="rId3">
            <a:alphaModFix/>
          </a:blip>
          <a:srcRect b="0" l="0" r="0" t="45557"/>
          <a:stretch/>
        </p:blipFill>
        <p:spPr>
          <a:xfrm>
            <a:off x="5875500" y="0"/>
            <a:ext cx="1210324" cy="6834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mg14">
      <a:dk1>
        <a:srgbClr val="000000"/>
      </a:dk1>
      <a:lt1>
        <a:srgbClr val="FFFFFF"/>
      </a:lt1>
      <a:dk2>
        <a:srgbClr val="2D3847"/>
      </a:dk2>
      <a:lt2>
        <a:srgbClr val="E7E6E6"/>
      </a:lt2>
      <a:accent1>
        <a:srgbClr val="92BC2A"/>
      </a:accent1>
      <a:accent2>
        <a:srgbClr val="F4B20C"/>
      </a:accent2>
      <a:accent3>
        <a:srgbClr val="F05A28"/>
      </a:accent3>
      <a:accent4>
        <a:srgbClr val="B9006E"/>
      </a:accent4>
      <a:accent5>
        <a:srgbClr val="7704B0"/>
      </a:accent5>
      <a:accent6>
        <a:srgbClr val="4539A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